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45" r:id="rId2"/>
    <p:sldMasterId id="2147483757" r:id="rId3"/>
    <p:sldMasterId id="2147483769" r:id="rId4"/>
    <p:sldMasterId id="2147483782" r:id="rId5"/>
    <p:sldMasterId id="2147483794" r:id="rId6"/>
    <p:sldMasterId id="2147483806" r:id="rId7"/>
    <p:sldMasterId id="2147483819" r:id="rId8"/>
  </p:sldMasterIdLst>
  <p:sldIdLst>
    <p:sldId id="522" r:id="rId9"/>
    <p:sldId id="418" r:id="rId10"/>
    <p:sldId id="523" r:id="rId11"/>
    <p:sldId id="419" r:id="rId12"/>
    <p:sldId id="487" r:id="rId13"/>
    <p:sldId id="488" r:id="rId14"/>
    <p:sldId id="540" r:id="rId15"/>
    <p:sldId id="445" r:id="rId16"/>
    <p:sldId id="446" r:id="rId17"/>
    <p:sldId id="541" r:id="rId18"/>
    <p:sldId id="447" r:id="rId19"/>
    <p:sldId id="448" r:id="rId20"/>
    <p:sldId id="449" r:id="rId21"/>
    <p:sldId id="450" r:id="rId22"/>
    <p:sldId id="542" r:id="rId23"/>
    <p:sldId id="451" r:id="rId24"/>
    <p:sldId id="453" r:id="rId25"/>
    <p:sldId id="455" r:id="rId26"/>
    <p:sldId id="458" r:id="rId27"/>
    <p:sldId id="543" r:id="rId28"/>
    <p:sldId id="459" r:id="rId29"/>
    <p:sldId id="524" r:id="rId30"/>
    <p:sldId id="525" r:id="rId31"/>
    <p:sldId id="545" r:id="rId32"/>
    <p:sldId id="546" r:id="rId33"/>
    <p:sldId id="460" r:id="rId34"/>
    <p:sldId id="461" r:id="rId35"/>
    <p:sldId id="464" r:id="rId36"/>
    <p:sldId id="527" r:id="rId37"/>
    <p:sldId id="547" r:id="rId38"/>
    <p:sldId id="511" r:id="rId39"/>
    <p:sldId id="528" r:id="rId40"/>
    <p:sldId id="529" r:id="rId41"/>
    <p:sldId id="470" r:id="rId42"/>
    <p:sldId id="471" r:id="rId43"/>
    <p:sldId id="472" r:id="rId44"/>
    <p:sldId id="473" r:id="rId45"/>
    <p:sldId id="474" r:id="rId46"/>
    <p:sldId id="548" r:id="rId47"/>
    <p:sldId id="518" r:id="rId48"/>
    <p:sldId id="530" r:id="rId49"/>
    <p:sldId id="531" r:id="rId50"/>
    <p:sldId id="496" r:id="rId51"/>
    <p:sldId id="497" r:id="rId52"/>
    <p:sldId id="532" r:id="rId53"/>
    <p:sldId id="533" r:id="rId54"/>
    <p:sldId id="534" r:id="rId55"/>
    <p:sldId id="535" r:id="rId56"/>
    <p:sldId id="536" r:id="rId57"/>
    <p:sldId id="537" r:id="rId58"/>
    <p:sldId id="538" r:id="rId59"/>
    <p:sldId id="539" r:id="rId60"/>
    <p:sldId id="549" r:id="rId61"/>
    <p:sldId id="550" r:id="rId62"/>
    <p:sldId id="551" r:id="rId63"/>
    <p:sldId id="486" r:id="rId6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AFEAFF"/>
    <a:srgbClr val="CCFFFF"/>
    <a:srgbClr val="CCECFF"/>
    <a:srgbClr val="CCFFCC"/>
    <a:srgbClr val="FF0000"/>
    <a:srgbClr val="FFCCFF"/>
    <a:srgbClr val="0099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21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9EF6B-9EF0-4C50-A123-16CADEF1885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85E54396-CA8B-41A2-B48F-1BB4586EA821}">
      <dgm:prSet phldrT="[텍스트]"/>
      <dgm:spPr/>
      <dgm:t>
        <a:bodyPr/>
        <a:lstStyle/>
        <a:p>
          <a:pPr latinLnBrk="1"/>
          <a:r>
            <a:rPr lang="ko-KR" altLang="en-US" dirty="0"/>
            <a:t>파일의 유형</a:t>
          </a:r>
        </a:p>
      </dgm:t>
    </dgm:pt>
    <dgm:pt modelId="{7FEDD9FD-2557-4B2C-81AF-99EB5B356B88}" type="parTrans" cxnId="{03912AEB-4EF6-4C55-949C-05821300C65A}">
      <dgm:prSet/>
      <dgm:spPr/>
      <dgm:t>
        <a:bodyPr/>
        <a:lstStyle/>
        <a:p>
          <a:pPr latinLnBrk="1"/>
          <a:endParaRPr lang="ko-KR" altLang="en-US"/>
        </a:p>
      </dgm:t>
    </dgm:pt>
    <dgm:pt modelId="{5AC21D0D-31BB-4190-ABBF-7F3249D27AF8}" type="sibTrans" cxnId="{03912AEB-4EF6-4C55-949C-05821300C65A}">
      <dgm:prSet/>
      <dgm:spPr/>
      <dgm:t>
        <a:bodyPr/>
        <a:lstStyle/>
        <a:p>
          <a:pPr latinLnBrk="1"/>
          <a:endParaRPr lang="ko-KR" altLang="en-US"/>
        </a:p>
      </dgm:t>
    </dgm:pt>
    <dgm:pt modelId="{3723479A-79E1-4635-B3A8-BBDA9AA3E56C}">
      <dgm:prSet phldrT="[텍스트]"/>
      <dgm:spPr/>
      <dgm:t>
        <a:bodyPr/>
        <a:lstStyle/>
        <a:p>
          <a:pPr latinLnBrk="1"/>
          <a:r>
            <a:rPr lang="ko-KR" altLang="en-US" dirty="0"/>
            <a:t>텍스트 파일</a:t>
          </a:r>
        </a:p>
      </dgm:t>
    </dgm:pt>
    <dgm:pt modelId="{EDA6C250-0BC0-4A26-879C-E58EF497B821}" type="parTrans" cxnId="{0A76707B-2800-455C-ADC6-AE6E5A11246B}">
      <dgm:prSet/>
      <dgm:spPr/>
      <dgm:t>
        <a:bodyPr/>
        <a:lstStyle/>
        <a:p>
          <a:pPr latinLnBrk="1"/>
          <a:endParaRPr lang="ko-KR" altLang="en-US"/>
        </a:p>
      </dgm:t>
    </dgm:pt>
    <dgm:pt modelId="{79CC27B1-6D5F-4414-BA29-E7B15A8444F7}" type="sibTrans" cxnId="{0A76707B-2800-455C-ADC6-AE6E5A11246B}">
      <dgm:prSet/>
      <dgm:spPr/>
      <dgm:t>
        <a:bodyPr/>
        <a:lstStyle/>
        <a:p>
          <a:pPr latinLnBrk="1"/>
          <a:endParaRPr lang="ko-KR" altLang="en-US"/>
        </a:p>
      </dgm:t>
    </dgm:pt>
    <dgm:pt modelId="{B11AC58D-34DF-4EE3-8602-2502E2B9779A}">
      <dgm:prSet phldrT="[텍스트]"/>
      <dgm:spPr/>
      <dgm:t>
        <a:bodyPr/>
        <a:lstStyle/>
        <a:p>
          <a:pPr latinLnBrk="1"/>
          <a:r>
            <a:rPr lang="ko-KR" altLang="en-US" dirty="0"/>
            <a:t>이진 파일</a:t>
          </a:r>
        </a:p>
      </dgm:t>
    </dgm:pt>
    <dgm:pt modelId="{BB95B306-FE30-4EEA-A416-96BFAEC46D2A}" type="parTrans" cxnId="{97D6F9EA-FA1D-4E7D-9274-CFDFB76FDA32}">
      <dgm:prSet/>
      <dgm:spPr/>
      <dgm:t>
        <a:bodyPr/>
        <a:lstStyle/>
        <a:p>
          <a:pPr latinLnBrk="1"/>
          <a:endParaRPr lang="ko-KR" altLang="en-US"/>
        </a:p>
      </dgm:t>
    </dgm:pt>
    <dgm:pt modelId="{5D581500-97F3-4EC0-BD11-3FC256F0CF5F}" type="sibTrans" cxnId="{97D6F9EA-FA1D-4E7D-9274-CFDFB76FDA32}">
      <dgm:prSet/>
      <dgm:spPr/>
      <dgm:t>
        <a:bodyPr/>
        <a:lstStyle/>
        <a:p>
          <a:pPr latinLnBrk="1"/>
          <a:endParaRPr lang="ko-KR" altLang="en-US"/>
        </a:p>
      </dgm:t>
    </dgm:pt>
    <dgm:pt modelId="{05A11201-3D2F-499C-93D0-B9290D4893AE}" type="pres">
      <dgm:prSet presAssocID="{0379EF6B-9EF0-4C50-A123-16CADEF188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8B1F001-7867-4FBD-B4FA-C86EE8807D2B}" type="pres">
      <dgm:prSet presAssocID="{85E54396-CA8B-41A2-B48F-1BB4586EA821}" presName="root1" presStyleCnt="0"/>
      <dgm:spPr/>
    </dgm:pt>
    <dgm:pt modelId="{216F8053-945E-4E58-9373-E881F062994C}" type="pres">
      <dgm:prSet presAssocID="{85E54396-CA8B-41A2-B48F-1BB4586EA821}" presName="LevelOneTextNode" presStyleLbl="node0" presStyleIdx="0" presStyleCnt="1">
        <dgm:presLayoutVars>
          <dgm:chPref val="3"/>
        </dgm:presLayoutVars>
      </dgm:prSet>
      <dgm:spPr/>
    </dgm:pt>
    <dgm:pt modelId="{0B4CCD34-905B-482E-9EF4-0FAD640C3F6F}" type="pres">
      <dgm:prSet presAssocID="{85E54396-CA8B-41A2-B48F-1BB4586EA821}" presName="level2hierChild" presStyleCnt="0"/>
      <dgm:spPr/>
    </dgm:pt>
    <dgm:pt modelId="{51FAFE80-4679-4146-B926-550EE4B3B91A}" type="pres">
      <dgm:prSet presAssocID="{EDA6C250-0BC0-4A26-879C-E58EF497B821}" presName="conn2-1" presStyleLbl="parChTrans1D2" presStyleIdx="0" presStyleCnt="2"/>
      <dgm:spPr/>
    </dgm:pt>
    <dgm:pt modelId="{458A5AE7-E82B-4DD7-94F6-CB7A9680F4CE}" type="pres">
      <dgm:prSet presAssocID="{EDA6C250-0BC0-4A26-879C-E58EF497B821}" presName="connTx" presStyleLbl="parChTrans1D2" presStyleIdx="0" presStyleCnt="2"/>
      <dgm:spPr/>
    </dgm:pt>
    <dgm:pt modelId="{A08A85CE-9041-4E24-ACD4-01297AEFCD80}" type="pres">
      <dgm:prSet presAssocID="{3723479A-79E1-4635-B3A8-BBDA9AA3E56C}" presName="root2" presStyleCnt="0"/>
      <dgm:spPr/>
    </dgm:pt>
    <dgm:pt modelId="{6F382D42-9B21-4D78-9580-DA00E5446F00}" type="pres">
      <dgm:prSet presAssocID="{3723479A-79E1-4635-B3A8-BBDA9AA3E56C}" presName="LevelTwoTextNode" presStyleLbl="node2" presStyleIdx="0" presStyleCnt="2">
        <dgm:presLayoutVars>
          <dgm:chPref val="3"/>
        </dgm:presLayoutVars>
      </dgm:prSet>
      <dgm:spPr/>
    </dgm:pt>
    <dgm:pt modelId="{C4191290-E44C-4C21-9E9E-AC197123B1BD}" type="pres">
      <dgm:prSet presAssocID="{3723479A-79E1-4635-B3A8-BBDA9AA3E56C}" presName="level3hierChild" presStyleCnt="0"/>
      <dgm:spPr/>
    </dgm:pt>
    <dgm:pt modelId="{BF872C20-8F84-4223-B0E9-BFC8E6368BF1}" type="pres">
      <dgm:prSet presAssocID="{BB95B306-FE30-4EEA-A416-96BFAEC46D2A}" presName="conn2-1" presStyleLbl="parChTrans1D2" presStyleIdx="1" presStyleCnt="2"/>
      <dgm:spPr/>
    </dgm:pt>
    <dgm:pt modelId="{54C58603-A6CC-4671-ACCF-1FAB5165A08D}" type="pres">
      <dgm:prSet presAssocID="{BB95B306-FE30-4EEA-A416-96BFAEC46D2A}" presName="connTx" presStyleLbl="parChTrans1D2" presStyleIdx="1" presStyleCnt="2"/>
      <dgm:spPr/>
    </dgm:pt>
    <dgm:pt modelId="{A4134941-694A-4C78-B161-7C9A3FD11BB0}" type="pres">
      <dgm:prSet presAssocID="{B11AC58D-34DF-4EE3-8602-2502E2B9779A}" presName="root2" presStyleCnt="0"/>
      <dgm:spPr/>
    </dgm:pt>
    <dgm:pt modelId="{9F22E5F0-F1B3-412A-954F-E0931E6738C0}" type="pres">
      <dgm:prSet presAssocID="{B11AC58D-34DF-4EE3-8602-2502E2B9779A}" presName="LevelTwoTextNode" presStyleLbl="node2" presStyleIdx="1" presStyleCnt="2">
        <dgm:presLayoutVars>
          <dgm:chPref val="3"/>
        </dgm:presLayoutVars>
      </dgm:prSet>
      <dgm:spPr/>
    </dgm:pt>
    <dgm:pt modelId="{38176C32-9AC8-4864-A874-CF3FD1491375}" type="pres">
      <dgm:prSet presAssocID="{B11AC58D-34DF-4EE3-8602-2502E2B9779A}" presName="level3hierChild" presStyleCnt="0"/>
      <dgm:spPr/>
    </dgm:pt>
  </dgm:ptLst>
  <dgm:cxnLst>
    <dgm:cxn modelId="{A8493B08-B65C-47DA-A9B7-FEF23F12CB67}" type="presOf" srcId="{0379EF6B-9EF0-4C50-A123-16CADEF18855}" destId="{05A11201-3D2F-499C-93D0-B9290D4893AE}" srcOrd="0" destOrd="0" presId="urn:microsoft.com/office/officeart/2008/layout/HorizontalMultiLevelHierarchy"/>
    <dgm:cxn modelId="{A1AB680A-E464-4DD3-BB84-2650BD146A7F}" type="presOf" srcId="{EDA6C250-0BC0-4A26-879C-E58EF497B821}" destId="{51FAFE80-4679-4146-B926-550EE4B3B91A}" srcOrd="0" destOrd="0" presId="urn:microsoft.com/office/officeart/2008/layout/HorizontalMultiLevelHierarchy"/>
    <dgm:cxn modelId="{DD401839-4109-4019-A3F9-57EBBD55BCCC}" type="presOf" srcId="{B11AC58D-34DF-4EE3-8602-2502E2B9779A}" destId="{9F22E5F0-F1B3-412A-954F-E0931E6738C0}" srcOrd="0" destOrd="0" presId="urn:microsoft.com/office/officeart/2008/layout/HorizontalMultiLevelHierarchy"/>
    <dgm:cxn modelId="{71062459-FCC5-425C-88C8-B2B1615AD85E}" type="presOf" srcId="{EDA6C250-0BC0-4A26-879C-E58EF497B821}" destId="{458A5AE7-E82B-4DD7-94F6-CB7A9680F4CE}" srcOrd="1" destOrd="0" presId="urn:microsoft.com/office/officeart/2008/layout/HorizontalMultiLevelHierarchy"/>
    <dgm:cxn modelId="{0A76707B-2800-455C-ADC6-AE6E5A11246B}" srcId="{85E54396-CA8B-41A2-B48F-1BB4586EA821}" destId="{3723479A-79E1-4635-B3A8-BBDA9AA3E56C}" srcOrd="0" destOrd="0" parTransId="{EDA6C250-0BC0-4A26-879C-E58EF497B821}" sibTransId="{79CC27B1-6D5F-4414-BA29-E7B15A8444F7}"/>
    <dgm:cxn modelId="{94BFDEA2-6414-4656-80FB-DFC7432540EB}" type="presOf" srcId="{BB95B306-FE30-4EEA-A416-96BFAEC46D2A}" destId="{BF872C20-8F84-4223-B0E9-BFC8E6368BF1}" srcOrd="0" destOrd="0" presId="urn:microsoft.com/office/officeart/2008/layout/HorizontalMultiLevelHierarchy"/>
    <dgm:cxn modelId="{BB9E14CD-5715-4534-BD15-1FE8A4944E35}" type="presOf" srcId="{BB95B306-FE30-4EEA-A416-96BFAEC46D2A}" destId="{54C58603-A6CC-4671-ACCF-1FAB5165A08D}" srcOrd="1" destOrd="0" presId="urn:microsoft.com/office/officeart/2008/layout/HorizontalMultiLevelHierarchy"/>
    <dgm:cxn modelId="{97D6F9EA-FA1D-4E7D-9274-CFDFB76FDA32}" srcId="{85E54396-CA8B-41A2-B48F-1BB4586EA821}" destId="{B11AC58D-34DF-4EE3-8602-2502E2B9779A}" srcOrd="1" destOrd="0" parTransId="{BB95B306-FE30-4EEA-A416-96BFAEC46D2A}" sibTransId="{5D581500-97F3-4EC0-BD11-3FC256F0CF5F}"/>
    <dgm:cxn modelId="{03912AEB-4EF6-4C55-949C-05821300C65A}" srcId="{0379EF6B-9EF0-4C50-A123-16CADEF18855}" destId="{85E54396-CA8B-41A2-B48F-1BB4586EA821}" srcOrd="0" destOrd="0" parTransId="{7FEDD9FD-2557-4B2C-81AF-99EB5B356B88}" sibTransId="{5AC21D0D-31BB-4190-ABBF-7F3249D27AF8}"/>
    <dgm:cxn modelId="{CD0A49F2-94FC-413C-9395-6D75C451B801}" type="presOf" srcId="{3723479A-79E1-4635-B3A8-BBDA9AA3E56C}" destId="{6F382D42-9B21-4D78-9580-DA00E5446F00}" srcOrd="0" destOrd="0" presId="urn:microsoft.com/office/officeart/2008/layout/HorizontalMultiLevelHierarchy"/>
    <dgm:cxn modelId="{01DD33F8-DA30-4AD4-AD1F-DED11B368CF3}" type="presOf" srcId="{85E54396-CA8B-41A2-B48F-1BB4586EA821}" destId="{216F8053-945E-4E58-9373-E881F062994C}" srcOrd="0" destOrd="0" presId="urn:microsoft.com/office/officeart/2008/layout/HorizontalMultiLevelHierarchy"/>
    <dgm:cxn modelId="{19ECBA90-0372-4C8A-8AFB-3D019C9BECAD}" type="presParOf" srcId="{05A11201-3D2F-499C-93D0-B9290D4893AE}" destId="{98B1F001-7867-4FBD-B4FA-C86EE8807D2B}" srcOrd="0" destOrd="0" presId="urn:microsoft.com/office/officeart/2008/layout/HorizontalMultiLevelHierarchy"/>
    <dgm:cxn modelId="{FF713506-E63A-420A-80D8-105B2178250C}" type="presParOf" srcId="{98B1F001-7867-4FBD-B4FA-C86EE8807D2B}" destId="{216F8053-945E-4E58-9373-E881F062994C}" srcOrd="0" destOrd="0" presId="urn:microsoft.com/office/officeart/2008/layout/HorizontalMultiLevelHierarchy"/>
    <dgm:cxn modelId="{8E950D53-9774-4933-AB5E-19264FD8A725}" type="presParOf" srcId="{98B1F001-7867-4FBD-B4FA-C86EE8807D2B}" destId="{0B4CCD34-905B-482E-9EF4-0FAD640C3F6F}" srcOrd="1" destOrd="0" presId="urn:microsoft.com/office/officeart/2008/layout/HorizontalMultiLevelHierarchy"/>
    <dgm:cxn modelId="{190D8DB7-665F-4DF8-82FE-FB478BAB3385}" type="presParOf" srcId="{0B4CCD34-905B-482E-9EF4-0FAD640C3F6F}" destId="{51FAFE80-4679-4146-B926-550EE4B3B91A}" srcOrd="0" destOrd="0" presId="urn:microsoft.com/office/officeart/2008/layout/HorizontalMultiLevelHierarchy"/>
    <dgm:cxn modelId="{AB51CC80-2E86-4571-8545-F6C9EE728ED2}" type="presParOf" srcId="{51FAFE80-4679-4146-B926-550EE4B3B91A}" destId="{458A5AE7-E82B-4DD7-94F6-CB7A9680F4CE}" srcOrd="0" destOrd="0" presId="urn:microsoft.com/office/officeart/2008/layout/HorizontalMultiLevelHierarchy"/>
    <dgm:cxn modelId="{D54C3F1B-750F-4C87-92D4-5F41BC8456C3}" type="presParOf" srcId="{0B4CCD34-905B-482E-9EF4-0FAD640C3F6F}" destId="{A08A85CE-9041-4E24-ACD4-01297AEFCD80}" srcOrd="1" destOrd="0" presId="urn:microsoft.com/office/officeart/2008/layout/HorizontalMultiLevelHierarchy"/>
    <dgm:cxn modelId="{17F3E8E8-239A-42AB-8025-0C63AB594001}" type="presParOf" srcId="{A08A85CE-9041-4E24-ACD4-01297AEFCD80}" destId="{6F382D42-9B21-4D78-9580-DA00E5446F00}" srcOrd="0" destOrd="0" presId="urn:microsoft.com/office/officeart/2008/layout/HorizontalMultiLevelHierarchy"/>
    <dgm:cxn modelId="{96C8E8BD-4755-4188-AA9B-D8B3C35FFD09}" type="presParOf" srcId="{A08A85CE-9041-4E24-ACD4-01297AEFCD80}" destId="{C4191290-E44C-4C21-9E9E-AC197123B1BD}" srcOrd="1" destOrd="0" presId="urn:microsoft.com/office/officeart/2008/layout/HorizontalMultiLevelHierarchy"/>
    <dgm:cxn modelId="{EFC2C315-7C7F-40A9-A8FD-C64470AB58A0}" type="presParOf" srcId="{0B4CCD34-905B-482E-9EF4-0FAD640C3F6F}" destId="{BF872C20-8F84-4223-B0E9-BFC8E6368BF1}" srcOrd="2" destOrd="0" presId="urn:microsoft.com/office/officeart/2008/layout/HorizontalMultiLevelHierarchy"/>
    <dgm:cxn modelId="{C7C164BF-98F9-4B6A-B95F-4420DF57DCBB}" type="presParOf" srcId="{BF872C20-8F84-4223-B0E9-BFC8E6368BF1}" destId="{54C58603-A6CC-4671-ACCF-1FAB5165A08D}" srcOrd="0" destOrd="0" presId="urn:microsoft.com/office/officeart/2008/layout/HorizontalMultiLevelHierarchy"/>
    <dgm:cxn modelId="{77240EBC-C768-4E6C-A66B-C4407BF779DC}" type="presParOf" srcId="{0B4CCD34-905B-482E-9EF4-0FAD640C3F6F}" destId="{A4134941-694A-4C78-B161-7C9A3FD11BB0}" srcOrd="3" destOrd="0" presId="urn:microsoft.com/office/officeart/2008/layout/HorizontalMultiLevelHierarchy"/>
    <dgm:cxn modelId="{D842237F-97DC-4297-9788-0ADF8B2F9E9E}" type="presParOf" srcId="{A4134941-694A-4C78-B161-7C9A3FD11BB0}" destId="{9F22E5F0-F1B3-412A-954F-E0931E6738C0}" srcOrd="0" destOrd="0" presId="urn:microsoft.com/office/officeart/2008/layout/HorizontalMultiLevelHierarchy"/>
    <dgm:cxn modelId="{4468605E-3A60-4866-837A-359882BE4878}" type="presParOf" srcId="{A4134941-694A-4C78-B161-7C9A3FD11BB0}" destId="{38176C32-9AC8-4864-A874-CF3FD149137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72C20-8F84-4223-B0E9-BFC8E6368BF1}">
      <dsp:nvSpPr>
        <dsp:cNvPr id="0" name=""/>
        <dsp:cNvSpPr/>
      </dsp:nvSpPr>
      <dsp:spPr>
        <a:xfrm>
          <a:off x="2822731" y="2247900"/>
          <a:ext cx="560356" cy="533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178" y="0"/>
              </a:lnTo>
              <a:lnTo>
                <a:pt x="280178" y="533876"/>
              </a:lnTo>
              <a:lnTo>
                <a:pt x="560356" y="53387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3083560" y="2495488"/>
        <a:ext cx="38698" cy="38698"/>
      </dsp:txXfrm>
    </dsp:sp>
    <dsp:sp modelId="{51FAFE80-4679-4146-B926-550EE4B3B91A}">
      <dsp:nvSpPr>
        <dsp:cNvPr id="0" name=""/>
        <dsp:cNvSpPr/>
      </dsp:nvSpPr>
      <dsp:spPr>
        <a:xfrm>
          <a:off x="2822731" y="1714023"/>
          <a:ext cx="560356" cy="533876"/>
        </a:xfrm>
        <a:custGeom>
          <a:avLst/>
          <a:gdLst/>
          <a:ahLst/>
          <a:cxnLst/>
          <a:rect l="0" t="0" r="0" b="0"/>
          <a:pathLst>
            <a:path>
              <a:moveTo>
                <a:pt x="0" y="533876"/>
              </a:moveTo>
              <a:lnTo>
                <a:pt x="280178" y="533876"/>
              </a:lnTo>
              <a:lnTo>
                <a:pt x="280178" y="0"/>
              </a:lnTo>
              <a:lnTo>
                <a:pt x="56035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500" kern="1200"/>
        </a:p>
      </dsp:txBody>
      <dsp:txXfrm>
        <a:off x="3083560" y="1961612"/>
        <a:ext cx="38698" cy="38698"/>
      </dsp:txXfrm>
    </dsp:sp>
    <dsp:sp modelId="{216F8053-945E-4E58-9373-E881F062994C}">
      <dsp:nvSpPr>
        <dsp:cNvPr id="0" name=""/>
        <dsp:cNvSpPr/>
      </dsp:nvSpPr>
      <dsp:spPr>
        <a:xfrm rot="16200000">
          <a:off x="147730" y="1820799"/>
          <a:ext cx="4495800" cy="854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5200" kern="1200" dirty="0"/>
            <a:t>파일의 유형</a:t>
          </a:r>
        </a:p>
      </dsp:txBody>
      <dsp:txXfrm>
        <a:off x="147730" y="1820799"/>
        <a:ext cx="4495800" cy="854202"/>
      </dsp:txXfrm>
    </dsp:sp>
    <dsp:sp modelId="{6F382D42-9B21-4D78-9580-DA00E5446F00}">
      <dsp:nvSpPr>
        <dsp:cNvPr id="0" name=""/>
        <dsp:cNvSpPr/>
      </dsp:nvSpPr>
      <dsp:spPr>
        <a:xfrm>
          <a:off x="3383087" y="1286922"/>
          <a:ext cx="2801782" cy="854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5200" kern="1200" dirty="0"/>
            <a:t>텍스트 파일</a:t>
          </a:r>
        </a:p>
      </dsp:txBody>
      <dsp:txXfrm>
        <a:off x="3383087" y="1286922"/>
        <a:ext cx="2801782" cy="854202"/>
      </dsp:txXfrm>
    </dsp:sp>
    <dsp:sp modelId="{9F22E5F0-F1B3-412A-954F-E0931E6738C0}">
      <dsp:nvSpPr>
        <dsp:cNvPr id="0" name=""/>
        <dsp:cNvSpPr/>
      </dsp:nvSpPr>
      <dsp:spPr>
        <a:xfrm>
          <a:off x="3383087" y="2354675"/>
          <a:ext cx="2801782" cy="854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5200" kern="1200" dirty="0"/>
            <a:t>이진 파일</a:t>
          </a:r>
        </a:p>
      </dsp:txBody>
      <dsp:txXfrm>
        <a:off x="3383087" y="2354675"/>
        <a:ext cx="2801782" cy="854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1/5/2022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A14269-532F-45EA-A9BA-55B4AED5BE3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8264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D81B-BF42-4700-BBA1-F0784519C2AA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063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17A200B-9835-4546-B5E3-C83C6C27D56D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231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0475" y="381000"/>
            <a:ext cx="7654925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333500"/>
            <a:ext cx="8212138" cy="4152900"/>
          </a:xfrm>
        </p:spPr>
        <p:txBody>
          <a:bodyPr/>
          <a:lstStyle/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A16BF-EFAD-44C2-AA8D-35C05DF7400E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80700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A16BF-EFAD-44C2-AA8D-35C05DF7400E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48565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A223-DE56-4C24-BCDB-D3044B3E54B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766281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0BF3B-F14B-42B4-B363-E55F60ECBC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687575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A18A8-4E71-4253-80C9-50DA6A0885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878221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97D4-0AFC-450F-A14E-A3AD1B6779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210746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C3CCD-59FC-450C-B8F2-13F11613F2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023076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C94AC-8BCA-41A2-AF50-3176252CFD7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70426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 latinLnBrk="0">
              <a:defRPr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307CCE-3CC9-465E-8CCB-51671EB54BA0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 latinLnBrk="0"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 latinLnBrk="0"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 latinLnBrk="0"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 latinLnBrk="0"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 latinLnBrk="0"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6EC5010-F9D2-411A-8418-855DD6E07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" y="221296"/>
            <a:ext cx="570528" cy="10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4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357E-4510-4AF1-8DAB-F0AC425451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882730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F7FE-E46E-47AA-BA4D-87AC7D9AEB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895576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77549-45B2-4360-AAF8-DEA0AFBA4D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755357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205F4-EC33-4BC9-9967-2B356054EF7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984169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1787-A837-4D46-8430-F5F53DFA2FB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148421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42C3-9F1D-4293-B001-C642B8E1F2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044901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CD32A-D0CB-499F-BA14-BB9D69191C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710158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EF0C-10B6-4BAC-8C1F-3F5472E286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01815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1DBB5-A407-48C3-AF98-0B31E1A2E1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589150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987C1-2174-44A3-BEFB-3574260E1A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43954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1C0280C-360A-4D92-903B-2BED37C71DC2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324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D025-79D7-4122-9AE2-C25DF50E82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252423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360DC-CCD2-4E90-B07B-A0C7DC259B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556597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A91-8BF8-43B2-B64F-B03E1E2445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226168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F7193-50E1-4AFE-BEBD-E34B7AD4FFB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742406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BA48D-E905-4C1A-A6AA-A5B77A385D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462158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37F94-F03D-4F62-9DC6-29BEBA93D8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558324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37F1-3A36-4853-AAD2-19AD42CB893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654186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56DE-4682-4367-92D3-550649CECC4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304137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AC5E2-9F43-47F5-BE16-F3C7C939733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10856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EDE6C-7692-4868-978C-4E417D8680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22429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D4399F3-3142-4CFB-955F-A0CF5CEAF784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7977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ED35A-2356-4D9B-A229-08731429D19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315966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E901E-997C-4428-AFFD-CE6475DAE96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419849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07F5-2457-4AB2-8A3B-96410A21944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125424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937C2-B0D9-4CB1-9F2F-6D5FA132F35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879175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0527-6AB5-449D-8379-BC351533DB2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390003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9771-48A8-4BA0-ABF4-4EFA7C44651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77162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FE131-678F-48B8-BD8D-191497B893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467643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F965C-9A53-457A-AC50-599D1989118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751085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E261-01CB-4F21-B0B2-F1CBB61E33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294246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F4013-464F-4905-BEE1-A616162BCD7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096077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727BE4-A820-49B7-872C-E04F10B90EA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73826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A272-9F15-4F84-A9D0-087741298C8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841725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5D0B3-C738-46B5-BB4A-FBF3147120C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741703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9B5E-FCC9-445E-B277-BBD9CC15088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5409620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DA70C-970A-464F-91E2-018078C1C9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568228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4178E-64CA-4609-9FE9-94A5BB8981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2282765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E83B-D1A1-4A12-8FAF-FBD4603DC6B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1061546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B0D8-BAAB-4829-848C-947045230CB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955402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AC5A3-84ED-40E2-A155-DC0686FF73E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7857515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F4E4-CDE1-49DD-B756-FB254AFDF95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2354132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7136-5324-49FA-BD88-08B0A767115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27583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7B2A7B-CF72-42EA-9722-02A1D0DCD1B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7566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5922-0996-4CF2-BB0A-35D6F12FDE2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2370771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B662-B901-46E3-96A3-561ED903484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2889595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36416-15C7-4C6E-AE80-33013E49F7F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725166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5F44-C605-4072-BB82-0E8DC0F9BD5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1031409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9EC3-EFE9-4B6C-9151-C53A97E21D5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725705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7A0E-B917-4F7D-84C4-EDFD00B3334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87645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7B57-49EF-42DD-A443-AE38A52AEFE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357038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47D9-2C71-4C7D-88BE-3DC4EDC3C6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961364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8BC3-C99D-4944-9743-DA50FB2C707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6486655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45AC-A127-4169-AAC4-586586C385A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416448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24A179-5AA2-4366-99FC-E393E7C5C16D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3197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2424D-BB6C-42FC-B553-79412948D01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8469094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68BD6-F2AC-4C4A-8F8D-65F5D4D7674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929129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D7012-2259-4632-8AAB-C6F10B5DE4B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0294254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D8A51-0246-4A53-A23F-EFAAFA2EC9D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5228144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3BCD7-E6AB-4617-92D2-612D069525F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5312502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4E03-310E-4366-AD7E-BBC129BDD9F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2318359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DEBC0-A9C0-44E5-B374-CB0A8893CFF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482700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BB32C-D42E-4CDD-A6E0-6426DFB378C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4856380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41F9A-7C3D-4F3D-9DB3-C913A538C0A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1334910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10013-CAFD-485C-8385-8ABBE39ED00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00694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E316DA-46CC-4AB9-9CB0-195FBCD7C7DF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93241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EFDD9-9914-49A0-AD1D-8E084345BA1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2063638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73380-B78A-433D-A185-6B66C956F9B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8436897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Cj03788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EA9E-4803-4675-8B78-8345A199ED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6771264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9937-0E40-43AD-BFFC-FBB7E39213D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9130147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EB91-339C-4767-8E29-640607BFB34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8901208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3075-5D69-42ED-BA42-81A28040C5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0549064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42C8-2BEA-4D9C-8D4A-EC5FEA706A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0843829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E699-B664-4ADD-9D4C-2D9DC487B7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585080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06C2-0DA7-47BB-9621-6D1989AA27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9645054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45A77-7AB3-4045-BB51-3D8CF4A208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25198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0A37BDD-EF56-43DB-9147-6D638F403D60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031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B081-A71A-444A-A2AF-89DA29C0BD1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8450533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5413-FC64-46C4-A0E6-E84EF80C31A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58967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AFA2-59AA-4AA3-BC8D-2284A14999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8680840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0798-55B2-40C5-ADC8-8A6811FDD6C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1010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4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3A16BF-EFAD-44C2-AA8D-35C05DF7400E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14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400">
                <a:latin typeface="+mn-lt"/>
              </a:defRPr>
            </a:lvl1pPr>
          </a:lstStyle>
          <a:p>
            <a:pPr>
              <a:defRPr/>
            </a:pPr>
            <a:fld id="{7659E902-F5F1-4821-B52F-A3D3E2F99C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latinLnBrk="0" hangingPunct="0"/>
            <a:r>
              <a:rPr kumimoji="0" lang="en-US" altLang="ko-KR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© 2012 </a:t>
            </a:r>
            <a:r>
              <a:rPr kumimoji="0" lang="ko-KR" altLang="en-US" sz="1000" dirty="0" err="1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생능출판사</a:t>
            </a:r>
            <a:r>
              <a:rPr kumimoji="0" lang="ko-KR" altLang="en-US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ko-KR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All rights reserved</a:t>
            </a:r>
            <a:endParaRPr kumimoji="0" lang="en-US" altLang="ko-KR" sz="1000" dirty="0">
              <a:solidFill>
                <a:srgbClr val="FF4C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400">
                <a:latin typeface="+mn-lt"/>
              </a:defRPr>
            </a:lvl1pPr>
          </a:lstStyle>
          <a:p>
            <a:pPr>
              <a:defRPr/>
            </a:pPr>
            <a:fld id="{97F832D8-2751-440F-921C-5CAA6946BC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latinLnBrk="0" hangingPunct="0"/>
            <a:r>
              <a:rPr kumimoji="0" lang="en-US" altLang="ko-KR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© 2012 </a:t>
            </a:r>
            <a:r>
              <a:rPr kumimoji="0" lang="ko-KR" altLang="en-US" sz="1000" dirty="0" err="1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생능출판사</a:t>
            </a:r>
            <a:r>
              <a:rPr kumimoji="0" lang="ko-KR" altLang="en-US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ko-KR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All rights reserved</a:t>
            </a:r>
            <a:endParaRPr kumimoji="0" lang="en-US" altLang="ko-KR" sz="1000" dirty="0">
              <a:solidFill>
                <a:srgbClr val="FF4C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0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3F5059AA-F855-4B82-A334-55B9947E78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2053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096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8BEE1D7-65E4-479E-9AD0-F1F6B9A973C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cs typeface="Arial" charset="0"/>
              </a:rPr>
              <a:t>© 2012 </a:t>
            </a:r>
            <a:r>
              <a:rPr lang="ko-KR" altLang="en-US" sz="1000" dirty="0" err="1">
                <a:solidFill>
                  <a:srgbClr val="FF4C00"/>
                </a:solidFill>
                <a:cs typeface="Arial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cs typeface="Arial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BC4CA9DB-B989-41D4-8C8D-012609F198E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2007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fld id="{60C33549-BFC9-4BF0-9FBA-65427DD1C36D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7073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F7DACDB-8E2E-4AB2-A4BA-6828B9730B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477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Audio-mp3.sv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690688" y="908050"/>
            <a:ext cx="6013185" cy="646331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누구나 즐기는 </a:t>
            </a:r>
            <a:r>
              <a:rPr kumimoji="0" lang="en-US" altLang="ko-KR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언어 콘서트</a:t>
            </a:r>
          </a:p>
        </p:txBody>
      </p:sp>
      <p:sp>
        <p:nvSpPr>
          <p:cNvPr id="3076" name="AutoShape 142"/>
          <p:cNvSpPr>
            <a:spLocks noChangeArrowheads="1"/>
          </p:cNvSpPr>
          <p:nvPr/>
        </p:nvSpPr>
        <p:spPr bwMode="auto">
          <a:xfrm>
            <a:off x="2419350" y="1846263"/>
            <a:ext cx="3925888" cy="6985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dirty="0">
                <a:latin typeface="Arial" pitchFamily="34" charset="0"/>
              </a:rPr>
              <a:t>제</a:t>
            </a:r>
            <a:r>
              <a:rPr kumimoji="0" lang="en-US" altLang="ko-KR" dirty="0">
                <a:latin typeface="Arial" pitchFamily="34" charset="0"/>
              </a:rPr>
              <a:t>12</a:t>
            </a:r>
            <a:r>
              <a:rPr kumimoji="0" lang="ko-KR" altLang="en-US" dirty="0">
                <a:latin typeface="Arial" pitchFamily="34" charset="0"/>
              </a:rPr>
              <a:t>장 파일 입출력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03" y="2700339"/>
            <a:ext cx="3990920" cy="31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5238" y="5322181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1" dirty="0"/>
              <a:t>출처</a:t>
            </a:r>
            <a:r>
              <a:rPr lang="en-US" altLang="ko-KR" sz="1400" i="1" dirty="0"/>
              <a:t>: </a:t>
            </a:r>
            <a:r>
              <a:rPr lang="en-US" altLang="ko-KR" sz="1400" i="1" dirty="0" err="1"/>
              <a:t>pixabay</a:t>
            </a:r>
            <a:r>
              <a:rPr lang="ko-KR" altLang="en-US" sz="1400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B47D46-7FC1-4D0B-94A1-8B8A29EEEC87}"/>
              </a:ext>
            </a:extLst>
          </p:cNvPr>
          <p:cNvSpPr txBox="1"/>
          <p:nvPr/>
        </p:nvSpPr>
        <p:spPr>
          <a:xfrm>
            <a:off x="696665" y="375138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개정 </a:t>
            </a:r>
            <a:r>
              <a:rPr lang="en-US" altLang="ko-KR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3</a:t>
            </a:r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판</a:t>
            </a:r>
          </a:p>
        </p:txBody>
      </p:sp>
    </p:spTree>
    <p:extLst>
      <p:ext uri="{BB962C8B-B14F-4D97-AF65-F5344CB8AC3E}">
        <p14:creationId xmlns:p14="http://schemas.microsoft.com/office/powerpoint/2010/main" val="373837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5DFE77-358E-4ADB-9884-71DE4FB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파일의 유형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F230FA16-1020-4742-BCEC-4678BCEAE5E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79953562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62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텍스트 파일</a:t>
            </a:r>
            <a:r>
              <a:rPr lang="en-US" altLang="ko-KR"/>
              <a:t>(text file)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텍스트 파일은 사람이 읽을 수 있는 텍스트가 들어 있는 파일</a:t>
            </a:r>
          </a:p>
          <a:p>
            <a:pPr marL="365760" lvl="1" indent="0" eaLnBrk="1" hangingPunct="1">
              <a:buNone/>
            </a:pP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) C </a:t>
            </a:r>
            <a:r>
              <a:rPr lang="ko-KR" altLang="en-US" dirty="0"/>
              <a:t>프로그램 소스 파일이나 메모장 파일</a:t>
            </a:r>
          </a:p>
          <a:p>
            <a:pPr eaLnBrk="1" hangingPunct="1"/>
            <a:r>
              <a:rPr lang="ko-KR" altLang="en-US" dirty="0"/>
              <a:t>텍스트 파일은 아스키 코드를 이용하여 저장</a:t>
            </a:r>
          </a:p>
          <a:p>
            <a:pPr eaLnBrk="1" hangingPunct="1"/>
            <a:r>
              <a:rPr lang="ko-KR" altLang="en-US" dirty="0"/>
              <a:t>텍스트 파일은 연속적인 라인들로 구성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871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E17D8A2-4326-4ADE-801B-BA42D1132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356992"/>
            <a:ext cx="34099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1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이진 파일</a:t>
            </a:r>
            <a:r>
              <a:rPr lang="en-US" altLang="ko-KR"/>
              <a:t>(binary file)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이진 데이터가 직접 저장되어 있는 파일</a:t>
            </a:r>
          </a:p>
          <a:p>
            <a:pPr eaLnBrk="1" hangingPunct="1"/>
            <a:r>
              <a:rPr lang="ko-KR" altLang="en-US" dirty="0"/>
              <a:t>이진 파일은 사람이 읽을 수는 없으나 컴퓨터는 읽을 수 있는 파일</a:t>
            </a:r>
          </a:p>
          <a:p>
            <a:pPr eaLnBrk="1" hangingPunct="1"/>
            <a:r>
              <a:rPr lang="ko-KR" altLang="en-US" dirty="0"/>
              <a:t>이진 파일은 텍스트 파일과는 달리 라인들로 분리되지 않는다</a:t>
            </a:r>
            <a:r>
              <a:rPr lang="en-US" altLang="ko-KR" dirty="0"/>
              <a:t>. </a:t>
            </a:r>
          </a:p>
          <a:p>
            <a:pPr eaLnBrk="1" hangingPunct="1"/>
            <a:r>
              <a:rPr lang="ko-KR" altLang="en-US" dirty="0"/>
              <a:t>이진 파일은 특정 프로그램에 의해서만 판독이 가능</a:t>
            </a:r>
          </a:p>
          <a:p>
            <a:pPr lvl="1" eaLnBrk="1" hangingPunct="1"/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) C </a:t>
            </a:r>
            <a:r>
              <a:rPr lang="ko-KR" altLang="en-US" dirty="0"/>
              <a:t>프로그램 실행 파일</a:t>
            </a:r>
            <a:r>
              <a:rPr lang="en-US" altLang="ko-KR" dirty="0"/>
              <a:t>, </a:t>
            </a:r>
            <a:r>
              <a:rPr lang="ko-KR" altLang="en-US" dirty="0"/>
              <a:t>사운드 파일</a:t>
            </a:r>
            <a:r>
              <a:rPr lang="en-US" altLang="ko-KR" dirty="0"/>
              <a:t>, </a:t>
            </a:r>
            <a:r>
              <a:rPr lang="ko-KR" altLang="en-US" dirty="0"/>
              <a:t>이미지 파일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2574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DAFC205-3EFB-4972-A126-19AE59AF7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260" y="3810000"/>
            <a:ext cx="36861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3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파일 처리의 개요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파일을 다룰 때는 반드시 다음과 같은 순서를 지켜야 한다</a:t>
            </a:r>
            <a:r>
              <a:rPr lang="en-US" altLang="ko-KR" dirty="0"/>
              <a:t>.</a:t>
            </a:r>
          </a:p>
          <a:p>
            <a:pPr eaLnBrk="1" hangingPunct="1"/>
            <a:endParaRPr lang="en-US" altLang="ko-KR" dirty="0"/>
          </a:p>
          <a:p>
            <a:pPr eaLnBrk="1" hangingPunct="1"/>
            <a:endParaRPr lang="en-US" altLang="ko-KR" dirty="0"/>
          </a:p>
          <a:p>
            <a:pPr eaLnBrk="1" hangingPunct="1"/>
            <a:endParaRPr lang="en-US" altLang="ko-KR" dirty="0"/>
          </a:p>
          <a:p>
            <a:pPr eaLnBrk="1" hangingPunct="1"/>
            <a:endParaRPr lang="en-US" altLang="ko-KR" dirty="0"/>
          </a:p>
          <a:p>
            <a:pPr eaLnBrk="1" hangingPunct="1"/>
            <a:endParaRPr lang="en-US" altLang="ko-KR" dirty="0"/>
          </a:p>
          <a:p>
            <a:pPr eaLnBrk="1" hangingPunct="1"/>
            <a:endParaRPr lang="en-US" altLang="ko-KR" dirty="0"/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ko-KR" altLang="en-US" dirty="0"/>
              <a:t>디스크 파일은 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FILE</a:t>
            </a:r>
            <a:r>
              <a:rPr lang="en-US" altLang="ko-KR" dirty="0"/>
              <a:t> </a:t>
            </a:r>
            <a:r>
              <a:rPr lang="ko-KR" altLang="en-US" dirty="0"/>
              <a:t>구조체를 이용하여 접근 </a:t>
            </a:r>
          </a:p>
          <a:p>
            <a:pPr eaLnBrk="1" hangingPunct="1"/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FILE</a:t>
            </a:r>
            <a:r>
              <a:rPr lang="en-US" altLang="ko-KR" dirty="0"/>
              <a:t> </a:t>
            </a:r>
            <a:r>
              <a:rPr lang="ko-KR" altLang="en-US" dirty="0"/>
              <a:t>구조체를 가리키는 포인터를 파일 포인터</a:t>
            </a:r>
            <a:r>
              <a:rPr lang="en-US" altLang="ko-KR" dirty="0"/>
              <a:t>(file pointer)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1341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792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파일 열기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81175"/>
            <a:ext cx="90678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98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9CDB0F-94CD-4E03-BAC6-87F22ED9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 닫기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36118B1-04EE-4FA6-9A07-2FA0A14F345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72816"/>
            <a:ext cx="8153400" cy="2053385"/>
          </a:xfrm>
        </p:spPr>
      </p:pic>
    </p:spTree>
    <p:extLst>
      <p:ext uri="{BB962C8B-B14F-4D97-AF65-F5344CB8AC3E}">
        <p14:creationId xmlns:p14="http://schemas.microsoft.com/office/powerpoint/2010/main" val="2801128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87" y="3649662"/>
            <a:ext cx="6978922" cy="30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파일 모드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94BCF93-466B-403F-97A2-04DA8D665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412776"/>
            <a:ext cx="8388424" cy="25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95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file_open.c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116013" y="1196975"/>
            <a:ext cx="7777162" cy="44465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stdio.h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&gt;</a:t>
            </a:r>
            <a:endParaRPr lang="en-US" altLang="en-US" sz="16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dirty="0">
                <a:latin typeface="Consolas" panose="020B0609020204030204" pitchFamily="49" charset="0"/>
              </a:rPr>
              <a:t> main(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1600" dirty="0">
                <a:latin typeface="Consolas" panose="020B0609020204030204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FILE *</a:t>
            </a:r>
            <a:r>
              <a:rPr lang="en-US" altLang="en-US" sz="1600" dirty="0" err="1">
                <a:latin typeface="Consolas" panose="020B0609020204030204" pitchFamily="49" charset="0"/>
              </a:rPr>
              <a:t>fp</a:t>
            </a:r>
            <a:r>
              <a:rPr lang="en-US" altLang="en-US" sz="1600" dirty="0">
                <a:latin typeface="Consolas" panose="020B0609020204030204" pitchFamily="49" charset="0"/>
              </a:rPr>
              <a:t> = NULL;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endParaRPr lang="en-US" altLang="en-US" sz="16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</a:rPr>
              <a:t>fp</a:t>
            </a:r>
            <a:r>
              <a:rPr lang="en-US" altLang="en-US" sz="1600" dirty="0">
                <a:latin typeface="Consolas" panose="020B0609020204030204" pitchFamily="49" charset="0"/>
              </a:rPr>
              <a:t> = </a:t>
            </a:r>
            <a:r>
              <a:rPr lang="en-US" altLang="en-US" sz="1600" dirty="0" err="1">
                <a:latin typeface="Consolas" panose="020B0609020204030204" pitchFamily="49" charset="0"/>
              </a:rPr>
              <a:t>fopen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"sample.txt"</a:t>
            </a:r>
            <a:r>
              <a:rPr lang="en-US" altLang="en-US" sz="1600" dirty="0">
                <a:latin typeface="Consolas" panose="020B0609020204030204" pitchFamily="49" charset="0"/>
              </a:rPr>
              <a:t>, 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"w"</a:t>
            </a:r>
            <a:r>
              <a:rPr lang="en-US" altLang="en-US" sz="1600" dirty="0">
                <a:latin typeface="Consolas" panose="020B0609020204030204" pitchFamily="49" charset="0"/>
              </a:rPr>
              <a:t>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endParaRPr lang="en-US" altLang="en-US" sz="16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en-US" sz="1600" dirty="0">
                <a:latin typeface="Consolas" panose="020B0609020204030204" pitchFamily="49" charset="0"/>
              </a:rPr>
              <a:t>( </a:t>
            </a:r>
            <a:r>
              <a:rPr lang="en-US" altLang="en-US" sz="1600" dirty="0" err="1">
                <a:latin typeface="Consolas" panose="020B0609020204030204" pitchFamily="49" charset="0"/>
              </a:rPr>
              <a:t>fp</a:t>
            </a:r>
            <a:r>
              <a:rPr lang="en-US" altLang="en-US" sz="1600" dirty="0">
                <a:latin typeface="Consolas" panose="020B0609020204030204" pitchFamily="49" charset="0"/>
              </a:rPr>
              <a:t> == NULL 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	</a:t>
            </a:r>
            <a:r>
              <a:rPr lang="en-US" altLang="en-US" sz="1600" dirty="0" err="1">
                <a:latin typeface="Consolas" panose="020B0609020204030204" pitchFamily="49" charset="0"/>
              </a:rPr>
              <a:t>printf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파일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열기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실패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\n"</a:t>
            </a:r>
            <a:r>
              <a:rPr lang="en-US" altLang="en-US" sz="1600" dirty="0">
                <a:latin typeface="Consolas" panose="020B0609020204030204" pitchFamily="49" charset="0"/>
              </a:rPr>
              <a:t>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	</a:t>
            </a:r>
            <a:r>
              <a:rPr lang="en-US" altLang="en-US" sz="1600" dirty="0" err="1">
                <a:latin typeface="Consolas" panose="020B0609020204030204" pitchFamily="49" charset="0"/>
              </a:rPr>
              <a:t>printf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파일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열기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성공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\n"</a:t>
            </a:r>
            <a:r>
              <a:rPr lang="en-US" altLang="en-US" sz="1600" dirty="0">
                <a:latin typeface="Consolas" panose="020B0609020204030204" pitchFamily="49" charset="0"/>
              </a:rPr>
              <a:t>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endParaRPr lang="en-US" altLang="en-US" sz="16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</a:rPr>
              <a:t>fclose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dirty="0" err="1">
                <a:latin typeface="Consolas" panose="020B0609020204030204" pitchFamily="49" charset="0"/>
              </a:rPr>
              <a:t>fp</a:t>
            </a:r>
            <a:r>
              <a:rPr lang="en-US" altLang="en-US" sz="1600" dirty="0">
                <a:latin typeface="Consolas" panose="020B0609020204030204" pitchFamily="49" charset="0"/>
              </a:rPr>
              <a:t>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600" dirty="0">
                <a:latin typeface="Consolas" panose="020B0609020204030204" pitchFamily="49" charset="0"/>
              </a:rPr>
              <a:t>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}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2822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54313" name="_x74322288"/>
          <p:cNvSpPr>
            <a:spLocks noChangeArrowheads="1"/>
          </p:cNvSpPr>
          <p:nvPr/>
        </p:nvSpPr>
        <p:spPr bwMode="auto">
          <a:xfrm>
            <a:off x="1143000" y="5857875"/>
            <a:ext cx="7777163" cy="288925"/>
          </a:xfrm>
          <a:prstGeom prst="rect">
            <a:avLst/>
          </a:prstGeom>
          <a:solidFill>
            <a:srgbClr val="CCFFCC"/>
          </a:solidFill>
          <a:ln w="4191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ko-KR" altLang="en-US" sz="1400">
                <a:latin typeface="Comic Sans MS" pitchFamily="66" charset="0"/>
              </a:rPr>
              <a:t>파일 열기 성공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00063" y="5429250"/>
            <a:ext cx="487362" cy="1012825"/>
            <a:chOff x="-91" y="1749"/>
            <a:chExt cx="552" cy="832"/>
          </a:xfrm>
        </p:grpSpPr>
        <p:sp>
          <p:nvSpPr>
            <p:cNvPr id="38924" name="Freeform 19"/>
            <p:cNvSpPr>
              <a:spLocks/>
            </p:cNvSpPr>
            <p:nvPr/>
          </p:nvSpPr>
          <p:spPr bwMode="auto">
            <a:xfrm>
              <a:off x="-91" y="1749"/>
              <a:ext cx="552" cy="832"/>
            </a:xfrm>
            <a:custGeom>
              <a:avLst/>
              <a:gdLst>
                <a:gd name="T0" fmla="*/ 10 w 1103"/>
                <a:gd name="T1" fmla="*/ 227 h 1663"/>
                <a:gd name="T2" fmla="*/ 43 w 1103"/>
                <a:gd name="T3" fmla="*/ 153 h 1663"/>
                <a:gd name="T4" fmla="*/ 88 w 1103"/>
                <a:gd name="T5" fmla="*/ 88 h 1663"/>
                <a:gd name="T6" fmla="*/ 131 w 1103"/>
                <a:gd name="T7" fmla="*/ 37 h 1663"/>
                <a:gd name="T8" fmla="*/ 161 w 1103"/>
                <a:gd name="T9" fmla="*/ 7 h 1663"/>
                <a:gd name="T10" fmla="*/ 169 w 1103"/>
                <a:gd name="T11" fmla="*/ 1 h 1663"/>
                <a:gd name="T12" fmla="*/ 179 w 1103"/>
                <a:gd name="T13" fmla="*/ 3 h 1663"/>
                <a:gd name="T14" fmla="*/ 197 w 1103"/>
                <a:gd name="T15" fmla="*/ 6 h 1663"/>
                <a:gd name="T16" fmla="*/ 220 w 1103"/>
                <a:gd name="T17" fmla="*/ 10 h 1663"/>
                <a:gd name="T18" fmla="*/ 244 w 1103"/>
                <a:gd name="T19" fmla="*/ 14 h 1663"/>
                <a:gd name="T20" fmla="*/ 265 w 1103"/>
                <a:gd name="T21" fmla="*/ 19 h 1663"/>
                <a:gd name="T22" fmla="*/ 291 w 1103"/>
                <a:gd name="T23" fmla="*/ 22 h 1663"/>
                <a:gd name="T24" fmla="*/ 314 w 1103"/>
                <a:gd name="T25" fmla="*/ 18 h 1663"/>
                <a:gd name="T26" fmla="*/ 335 w 1103"/>
                <a:gd name="T27" fmla="*/ 11 h 1663"/>
                <a:gd name="T28" fmla="*/ 358 w 1103"/>
                <a:gd name="T29" fmla="*/ 4 h 1663"/>
                <a:gd name="T30" fmla="*/ 383 w 1103"/>
                <a:gd name="T31" fmla="*/ 0 h 1663"/>
                <a:gd name="T32" fmla="*/ 415 w 1103"/>
                <a:gd name="T33" fmla="*/ 34 h 1663"/>
                <a:gd name="T34" fmla="*/ 444 w 1103"/>
                <a:gd name="T35" fmla="*/ 90 h 1663"/>
                <a:gd name="T36" fmla="*/ 466 w 1103"/>
                <a:gd name="T37" fmla="*/ 151 h 1663"/>
                <a:gd name="T38" fmla="*/ 482 w 1103"/>
                <a:gd name="T39" fmla="*/ 215 h 1663"/>
                <a:gd name="T40" fmla="*/ 493 w 1103"/>
                <a:gd name="T41" fmla="*/ 278 h 1663"/>
                <a:gd name="T42" fmla="*/ 497 w 1103"/>
                <a:gd name="T43" fmla="*/ 324 h 1663"/>
                <a:gd name="T44" fmla="*/ 519 w 1103"/>
                <a:gd name="T45" fmla="*/ 344 h 1663"/>
                <a:gd name="T46" fmla="*/ 544 w 1103"/>
                <a:gd name="T47" fmla="*/ 366 h 1663"/>
                <a:gd name="T48" fmla="*/ 552 w 1103"/>
                <a:gd name="T49" fmla="*/ 389 h 1663"/>
                <a:gd name="T50" fmla="*/ 541 w 1103"/>
                <a:gd name="T51" fmla="*/ 431 h 1663"/>
                <a:gd name="T52" fmla="*/ 519 w 1103"/>
                <a:gd name="T53" fmla="*/ 484 h 1663"/>
                <a:gd name="T54" fmla="*/ 491 w 1103"/>
                <a:gd name="T55" fmla="*/ 540 h 1663"/>
                <a:gd name="T56" fmla="*/ 464 w 1103"/>
                <a:gd name="T57" fmla="*/ 590 h 1663"/>
                <a:gd name="T58" fmla="*/ 447 w 1103"/>
                <a:gd name="T59" fmla="*/ 616 h 1663"/>
                <a:gd name="T60" fmla="*/ 433 w 1103"/>
                <a:gd name="T61" fmla="*/ 615 h 1663"/>
                <a:gd name="T62" fmla="*/ 419 w 1103"/>
                <a:gd name="T63" fmla="*/ 616 h 1663"/>
                <a:gd name="T64" fmla="*/ 403 w 1103"/>
                <a:gd name="T65" fmla="*/ 643 h 1663"/>
                <a:gd name="T66" fmla="*/ 404 w 1103"/>
                <a:gd name="T67" fmla="*/ 685 h 1663"/>
                <a:gd name="T68" fmla="*/ 417 w 1103"/>
                <a:gd name="T69" fmla="*/ 725 h 1663"/>
                <a:gd name="T70" fmla="*/ 413 w 1103"/>
                <a:gd name="T71" fmla="*/ 764 h 1663"/>
                <a:gd name="T72" fmla="*/ 390 w 1103"/>
                <a:gd name="T73" fmla="*/ 810 h 1663"/>
                <a:gd name="T74" fmla="*/ 361 w 1103"/>
                <a:gd name="T75" fmla="*/ 831 h 1663"/>
                <a:gd name="T76" fmla="*/ 328 w 1103"/>
                <a:gd name="T77" fmla="*/ 827 h 1663"/>
                <a:gd name="T78" fmla="*/ 294 w 1103"/>
                <a:gd name="T79" fmla="*/ 808 h 1663"/>
                <a:gd name="T80" fmla="*/ 266 w 1103"/>
                <a:gd name="T81" fmla="*/ 779 h 1663"/>
                <a:gd name="T82" fmla="*/ 246 w 1103"/>
                <a:gd name="T83" fmla="*/ 748 h 1663"/>
                <a:gd name="T84" fmla="*/ 242 w 1103"/>
                <a:gd name="T85" fmla="*/ 721 h 1663"/>
                <a:gd name="T86" fmla="*/ 246 w 1103"/>
                <a:gd name="T87" fmla="*/ 685 h 1663"/>
                <a:gd name="T88" fmla="*/ 225 w 1103"/>
                <a:gd name="T89" fmla="*/ 671 h 1663"/>
                <a:gd name="T90" fmla="*/ 196 w 1103"/>
                <a:gd name="T91" fmla="*/ 665 h 1663"/>
                <a:gd name="T92" fmla="*/ 173 w 1103"/>
                <a:gd name="T93" fmla="*/ 651 h 1663"/>
                <a:gd name="T94" fmla="*/ 168 w 1103"/>
                <a:gd name="T95" fmla="*/ 624 h 1663"/>
                <a:gd name="T96" fmla="*/ 169 w 1103"/>
                <a:gd name="T97" fmla="*/ 593 h 1663"/>
                <a:gd name="T98" fmla="*/ 158 w 1103"/>
                <a:gd name="T99" fmla="*/ 572 h 1663"/>
                <a:gd name="T100" fmla="*/ 138 w 1103"/>
                <a:gd name="T101" fmla="*/ 557 h 1663"/>
                <a:gd name="T102" fmla="*/ 115 w 1103"/>
                <a:gd name="T103" fmla="*/ 545 h 1663"/>
                <a:gd name="T104" fmla="*/ 89 w 1103"/>
                <a:gd name="T105" fmla="*/ 535 h 1663"/>
                <a:gd name="T106" fmla="*/ 64 w 1103"/>
                <a:gd name="T107" fmla="*/ 525 h 1663"/>
                <a:gd name="T108" fmla="*/ 39 w 1103"/>
                <a:gd name="T109" fmla="*/ 513 h 1663"/>
                <a:gd name="T110" fmla="*/ 18 w 1103"/>
                <a:gd name="T111" fmla="*/ 384 h 1663"/>
                <a:gd name="T112" fmla="*/ 4 w 1103"/>
                <a:gd name="T113" fmla="*/ 293 h 16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03"/>
                <a:gd name="T172" fmla="*/ 0 h 1663"/>
                <a:gd name="T173" fmla="*/ 1103 w 1103"/>
                <a:gd name="T174" fmla="*/ 1663 h 16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03" h="1663">
                  <a:moveTo>
                    <a:pt x="0" y="557"/>
                  </a:moveTo>
                  <a:lnTo>
                    <a:pt x="7" y="505"/>
                  </a:lnTo>
                  <a:lnTo>
                    <a:pt x="19" y="453"/>
                  </a:lnTo>
                  <a:lnTo>
                    <a:pt x="38" y="402"/>
                  </a:lnTo>
                  <a:lnTo>
                    <a:pt x="60" y="353"/>
                  </a:lnTo>
                  <a:lnTo>
                    <a:pt x="86" y="306"/>
                  </a:lnTo>
                  <a:lnTo>
                    <a:pt x="114" y="260"/>
                  </a:lnTo>
                  <a:lnTo>
                    <a:pt x="144" y="216"/>
                  </a:lnTo>
                  <a:lnTo>
                    <a:pt x="175" y="175"/>
                  </a:lnTo>
                  <a:lnTo>
                    <a:pt x="205" y="139"/>
                  </a:lnTo>
                  <a:lnTo>
                    <a:pt x="235" y="104"/>
                  </a:lnTo>
                  <a:lnTo>
                    <a:pt x="261" y="74"/>
                  </a:lnTo>
                  <a:lnTo>
                    <a:pt x="287" y="50"/>
                  </a:lnTo>
                  <a:lnTo>
                    <a:pt x="306" y="29"/>
                  </a:lnTo>
                  <a:lnTo>
                    <a:pt x="322" y="14"/>
                  </a:lnTo>
                  <a:lnTo>
                    <a:pt x="333" y="5"/>
                  </a:lnTo>
                  <a:lnTo>
                    <a:pt x="336" y="1"/>
                  </a:lnTo>
                  <a:lnTo>
                    <a:pt x="337" y="1"/>
                  </a:lnTo>
                  <a:lnTo>
                    <a:pt x="342" y="3"/>
                  </a:lnTo>
                  <a:lnTo>
                    <a:pt x="349" y="4"/>
                  </a:lnTo>
                  <a:lnTo>
                    <a:pt x="357" y="5"/>
                  </a:lnTo>
                  <a:lnTo>
                    <a:pt x="368" y="6"/>
                  </a:lnTo>
                  <a:lnTo>
                    <a:pt x="380" y="8"/>
                  </a:lnTo>
                  <a:lnTo>
                    <a:pt x="394" y="11"/>
                  </a:lnTo>
                  <a:lnTo>
                    <a:pt x="409" y="13"/>
                  </a:lnTo>
                  <a:lnTo>
                    <a:pt x="424" y="15"/>
                  </a:lnTo>
                  <a:lnTo>
                    <a:pt x="440" y="19"/>
                  </a:lnTo>
                  <a:lnTo>
                    <a:pt x="456" y="21"/>
                  </a:lnTo>
                  <a:lnTo>
                    <a:pt x="472" y="24"/>
                  </a:lnTo>
                  <a:lnTo>
                    <a:pt x="488" y="28"/>
                  </a:lnTo>
                  <a:lnTo>
                    <a:pt x="503" y="31"/>
                  </a:lnTo>
                  <a:lnTo>
                    <a:pt x="517" y="35"/>
                  </a:lnTo>
                  <a:lnTo>
                    <a:pt x="530" y="38"/>
                  </a:lnTo>
                  <a:lnTo>
                    <a:pt x="548" y="43"/>
                  </a:lnTo>
                  <a:lnTo>
                    <a:pt x="565" y="44"/>
                  </a:lnTo>
                  <a:lnTo>
                    <a:pt x="582" y="44"/>
                  </a:lnTo>
                  <a:lnTo>
                    <a:pt x="598" y="43"/>
                  </a:lnTo>
                  <a:lnTo>
                    <a:pt x="613" y="41"/>
                  </a:lnTo>
                  <a:lnTo>
                    <a:pt x="628" y="36"/>
                  </a:lnTo>
                  <a:lnTo>
                    <a:pt x="643" y="31"/>
                  </a:lnTo>
                  <a:lnTo>
                    <a:pt x="656" y="27"/>
                  </a:lnTo>
                  <a:lnTo>
                    <a:pt x="670" y="21"/>
                  </a:lnTo>
                  <a:lnTo>
                    <a:pt x="685" y="16"/>
                  </a:lnTo>
                  <a:lnTo>
                    <a:pt x="700" y="12"/>
                  </a:lnTo>
                  <a:lnTo>
                    <a:pt x="715" y="7"/>
                  </a:lnTo>
                  <a:lnTo>
                    <a:pt x="731" y="4"/>
                  </a:lnTo>
                  <a:lnTo>
                    <a:pt x="747" y="1"/>
                  </a:lnTo>
                  <a:lnTo>
                    <a:pt x="765" y="0"/>
                  </a:lnTo>
                  <a:lnTo>
                    <a:pt x="783" y="1"/>
                  </a:lnTo>
                  <a:lnTo>
                    <a:pt x="806" y="34"/>
                  </a:lnTo>
                  <a:lnTo>
                    <a:pt x="829" y="68"/>
                  </a:lnTo>
                  <a:lnTo>
                    <a:pt x="850" y="104"/>
                  </a:lnTo>
                  <a:lnTo>
                    <a:pt x="868" y="141"/>
                  </a:lnTo>
                  <a:lnTo>
                    <a:pt x="887" y="180"/>
                  </a:lnTo>
                  <a:lnTo>
                    <a:pt x="903" y="219"/>
                  </a:lnTo>
                  <a:lnTo>
                    <a:pt x="918" y="261"/>
                  </a:lnTo>
                  <a:lnTo>
                    <a:pt x="932" y="302"/>
                  </a:lnTo>
                  <a:lnTo>
                    <a:pt x="944" y="345"/>
                  </a:lnTo>
                  <a:lnTo>
                    <a:pt x="955" y="386"/>
                  </a:lnTo>
                  <a:lnTo>
                    <a:pt x="964" y="429"/>
                  </a:lnTo>
                  <a:lnTo>
                    <a:pt x="972" y="472"/>
                  </a:lnTo>
                  <a:lnTo>
                    <a:pt x="979" y="514"/>
                  </a:lnTo>
                  <a:lnTo>
                    <a:pt x="985" y="556"/>
                  </a:lnTo>
                  <a:lnTo>
                    <a:pt x="988" y="597"/>
                  </a:lnTo>
                  <a:lnTo>
                    <a:pt x="991" y="638"/>
                  </a:lnTo>
                  <a:lnTo>
                    <a:pt x="994" y="647"/>
                  </a:lnTo>
                  <a:lnTo>
                    <a:pt x="1004" y="658"/>
                  </a:lnTo>
                  <a:lnTo>
                    <a:pt x="1020" y="672"/>
                  </a:lnTo>
                  <a:lnTo>
                    <a:pt x="1038" y="687"/>
                  </a:lnTo>
                  <a:lnTo>
                    <a:pt x="1056" y="703"/>
                  </a:lnTo>
                  <a:lnTo>
                    <a:pt x="1075" y="718"/>
                  </a:lnTo>
                  <a:lnTo>
                    <a:pt x="1088" y="732"/>
                  </a:lnTo>
                  <a:lnTo>
                    <a:pt x="1099" y="744"/>
                  </a:lnTo>
                  <a:lnTo>
                    <a:pt x="1103" y="759"/>
                  </a:lnTo>
                  <a:lnTo>
                    <a:pt x="1103" y="778"/>
                  </a:lnTo>
                  <a:lnTo>
                    <a:pt x="1100" y="802"/>
                  </a:lnTo>
                  <a:lnTo>
                    <a:pt x="1092" y="831"/>
                  </a:lnTo>
                  <a:lnTo>
                    <a:pt x="1082" y="862"/>
                  </a:lnTo>
                  <a:lnTo>
                    <a:pt x="1069" y="897"/>
                  </a:lnTo>
                  <a:lnTo>
                    <a:pt x="1054" y="931"/>
                  </a:lnTo>
                  <a:lnTo>
                    <a:pt x="1037" y="968"/>
                  </a:lnTo>
                  <a:lnTo>
                    <a:pt x="1018" y="1006"/>
                  </a:lnTo>
                  <a:lnTo>
                    <a:pt x="1000" y="1043"/>
                  </a:lnTo>
                  <a:lnTo>
                    <a:pt x="981" y="1080"/>
                  </a:lnTo>
                  <a:lnTo>
                    <a:pt x="962" y="1116"/>
                  </a:lnTo>
                  <a:lnTo>
                    <a:pt x="944" y="1148"/>
                  </a:lnTo>
                  <a:lnTo>
                    <a:pt x="927" y="1179"/>
                  </a:lnTo>
                  <a:lnTo>
                    <a:pt x="912" y="1206"/>
                  </a:lnTo>
                  <a:lnTo>
                    <a:pt x="898" y="1229"/>
                  </a:lnTo>
                  <a:lnTo>
                    <a:pt x="894" y="1231"/>
                  </a:lnTo>
                  <a:lnTo>
                    <a:pt x="886" y="1231"/>
                  </a:lnTo>
                  <a:lnTo>
                    <a:pt x="876" y="1231"/>
                  </a:lnTo>
                  <a:lnTo>
                    <a:pt x="866" y="1230"/>
                  </a:lnTo>
                  <a:lnTo>
                    <a:pt x="856" y="1230"/>
                  </a:lnTo>
                  <a:lnTo>
                    <a:pt x="847" y="1230"/>
                  </a:lnTo>
                  <a:lnTo>
                    <a:pt x="838" y="1232"/>
                  </a:lnTo>
                  <a:lnTo>
                    <a:pt x="834" y="1238"/>
                  </a:lnTo>
                  <a:lnTo>
                    <a:pt x="817" y="1260"/>
                  </a:lnTo>
                  <a:lnTo>
                    <a:pt x="806" y="1285"/>
                  </a:lnTo>
                  <a:lnTo>
                    <a:pt x="803" y="1313"/>
                  </a:lnTo>
                  <a:lnTo>
                    <a:pt x="803" y="1341"/>
                  </a:lnTo>
                  <a:lnTo>
                    <a:pt x="807" y="1369"/>
                  </a:lnTo>
                  <a:lnTo>
                    <a:pt x="814" y="1397"/>
                  </a:lnTo>
                  <a:lnTo>
                    <a:pt x="824" y="1425"/>
                  </a:lnTo>
                  <a:lnTo>
                    <a:pt x="834" y="1450"/>
                  </a:lnTo>
                  <a:lnTo>
                    <a:pt x="837" y="1471"/>
                  </a:lnTo>
                  <a:lnTo>
                    <a:pt x="834" y="1498"/>
                  </a:lnTo>
                  <a:lnTo>
                    <a:pt x="826" y="1528"/>
                  </a:lnTo>
                  <a:lnTo>
                    <a:pt x="814" y="1561"/>
                  </a:lnTo>
                  <a:lnTo>
                    <a:pt x="798" y="1592"/>
                  </a:lnTo>
                  <a:lnTo>
                    <a:pt x="780" y="1619"/>
                  </a:lnTo>
                  <a:lnTo>
                    <a:pt x="761" y="1641"/>
                  </a:lnTo>
                  <a:lnTo>
                    <a:pt x="742" y="1655"/>
                  </a:lnTo>
                  <a:lnTo>
                    <a:pt x="722" y="1662"/>
                  </a:lnTo>
                  <a:lnTo>
                    <a:pt x="700" y="1663"/>
                  </a:lnTo>
                  <a:lnTo>
                    <a:pt x="678" y="1661"/>
                  </a:lnTo>
                  <a:lnTo>
                    <a:pt x="656" y="1654"/>
                  </a:lnTo>
                  <a:lnTo>
                    <a:pt x="633" y="1644"/>
                  </a:lnTo>
                  <a:lnTo>
                    <a:pt x="610" y="1631"/>
                  </a:lnTo>
                  <a:lnTo>
                    <a:pt x="588" y="1615"/>
                  </a:lnTo>
                  <a:lnTo>
                    <a:pt x="568" y="1597"/>
                  </a:lnTo>
                  <a:lnTo>
                    <a:pt x="548" y="1578"/>
                  </a:lnTo>
                  <a:lnTo>
                    <a:pt x="531" y="1558"/>
                  </a:lnTo>
                  <a:lnTo>
                    <a:pt x="515" y="1538"/>
                  </a:lnTo>
                  <a:lnTo>
                    <a:pt x="502" y="1516"/>
                  </a:lnTo>
                  <a:lnTo>
                    <a:pt x="492" y="1496"/>
                  </a:lnTo>
                  <a:lnTo>
                    <a:pt x="485" y="1475"/>
                  </a:lnTo>
                  <a:lnTo>
                    <a:pt x="483" y="1457"/>
                  </a:lnTo>
                  <a:lnTo>
                    <a:pt x="484" y="1441"/>
                  </a:lnTo>
                  <a:lnTo>
                    <a:pt x="486" y="1418"/>
                  </a:lnTo>
                  <a:lnTo>
                    <a:pt x="491" y="1392"/>
                  </a:lnTo>
                  <a:lnTo>
                    <a:pt x="492" y="1370"/>
                  </a:lnTo>
                  <a:lnTo>
                    <a:pt x="484" y="1358"/>
                  </a:lnTo>
                  <a:lnTo>
                    <a:pt x="469" y="1346"/>
                  </a:lnTo>
                  <a:lnTo>
                    <a:pt x="450" y="1341"/>
                  </a:lnTo>
                  <a:lnTo>
                    <a:pt x="431" y="1336"/>
                  </a:lnTo>
                  <a:lnTo>
                    <a:pt x="411" y="1334"/>
                  </a:lnTo>
                  <a:lnTo>
                    <a:pt x="392" y="1330"/>
                  </a:lnTo>
                  <a:lnTo>
                    <a:pt x="373" y="1326"/>
                  </a:lnTo>
                  <a:lnTo>
                    <a:pt x="358" y="1316"/>
                  </a:lnTo>
                  <a:lnTo>
                    <a:pt x="345" y="1302"/>
                  </a:lnTo>
                  <a:lnTo>
                    <a:pt x="337" y="1286"/>
                  </a:lnTo>
                  <a:lnTo>
                    <a:pt x="335" y="1268"/>
                  </a:lnTo>
                  <a:lnTo>
                    <a:pt x="335" y="1247"/>
                  </a:lnTo>
                  <a:lnTo>
                    <a:pt x="336" y="1225"/>
                  </a:lnTo>
                  <a:lnTo>
                    <a:pt x="337" y="1205"/>
                  </a:lnTo>
                  <a:lnTo>
                    <a:pt x="337" y="1185"/>
                  </a:lnTo>
                  <a:lnTo>
                    <a:pt x="335" y="1168"/>
                  </a:lnTo>
                  <a:lnTo>
                    <a:pt x="327" y="1155"/>
                  </a:lnTo>
                  <a:lnTo>
                    <a:pt x="315" y="1143"/>
                  </a:lnTo>
                  <a:lnTo>
                    <a:pt x="304" y="1133"/>
                  </a:lnTo>
                  <a:lnTo>
                    <a:pt x="290" y="1123"/>
                  </a:lnTo>
                  <a:lnTo>
                    <a:pt x="276" y="1113"/>
                  </a:lnTo>
                  <a:lnTo>
                    <a:pt x="261" y="1105"/>
                  </a:lnTo>
                  <a:lnTo>
                    <a:pt x="246" y="1097"/>
                  </a:lnTo>
                  <a:lnTo>
                    <a:pt x="229" y="1090"/>
                  </a:lnTo>
                  <a:lnTo>
                    <a:pt x="213" y="1084"/>
                  </a:lnTo>
                  <a:lnTo>
                    <a:pt x="196" y="1077"/>
                  </a:lnTo>
                  <a:lnTo>
                    <a:pt x="178" y="1070"/>
                  </a:lnTo>
                  <a:lnTo>
                    <a:pt x="161" y="1063"/>
                  </a:lnTo>
                  <a:lnTo>
                    <a:pt x="144" y="1056"/>
                  </a:lnTo>
                  <a:lnTo>
                    <a:pt x="128" y="1049"/>
                  </a:lnTo>
                  <a:lnTo>
                    <a:pt x="110" y="1042"/>
                  </a:lnTo>
                  <a:lnTo>
                    <a:pt x="94" y="1034"/>
                  </a:lnTo>
                  <a:lnTo>
                    <a:pt x="78" y="1026"/>
                  </a:lnTo>
                  <a:lnTo>
                    <a:pt x="63" y="937"/>
                  </a:lnTo>
                  <a:lnTo>
                    <a:pt x="49" y="850"/>
                  </a:lnTo>
                  <a:lnTo>
                    <a:pt x="36" y="767"/>
                  </a:lnTo>
                  <a:lnTo>
                    <a:pt x="24" y="693"/>
                  </a:lnTo>
                  <a:lnTo>
                    <a:pt x="14" y="631"/>
                  </a:lnTo>
                  <a:lnTo>
                    <a:pt x="7" y="585"/>
                  </a:lnTo>
                  <a:lnTo>
                    <a:pt x="1" y="558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25" name="Freeform 20"/>
            <p:cNvSpPr>
              <a:spLocks/>
            </p:cNvSpPr>
            <p:nvPr/>
          </p:nvSpPr>
          <p:spPr bwMode="auto">
            <a:xfrm>
              <a:off x="-77" y="1804"/>
              <a:ext cx="523" cy="721"/>
            </a:xfrm>
            <a:custGeom>
              <a:avLst/>
              <a:gdLst>
                <a:gd name="T0" fmla="*/ 480 w 1044"/>
                <a:gd name="T1" fmla="*/ 299 h 1440"/>
                <a:gd name="T2" fmla="*/ 445 w 1044"/>
                <a:gd name="T3" fmla="*/ 275 h 1440"/>
                <a:gd name="T4" fmla="*/ 427 w 1044"/>
                <a:gd name="T5" fmla="*/ 144 h 1440"/>
                <a:gd name="T6" fmla="*/ 406 w 1044"/>
                <a:gd name="T7" fmla="*/ 93 h 1440"/>
                <a:gd name="T8" fmla="*/ 407 w 1044"/>
                <a:gd name="T9" fmla="*/ 67 h 1440"/>
                <a:gd name="T10" fmla="*/ 420 w 1044"/>
                <a:gd name="T11" fmla="*/ 58 h 1440"/>
                <a:gd name="T12" fmla="*/ 386 w 1044"/>
                <a:gd name="T13" fmla="*/ 26 h 1440"/>
                <a:gd name="T14" fmla="*/ 359 w 1044"/>
                <a:gd name="T15" fmla="*/ 14 h 1440"/>
                <a:gd name="T16" fmla="*/ 340 w 1044"/>
                <a:gd name="T17" fmla="*/ 16 h 1440"/>
                <a:gd name="T18" fmla="*/ 311 w 1044"/>
                <a:gd name="T19" fmla="*/ 27 h 1440"/>
                <a:gd name="T20" fmla="*/ 302 w 1044"/>
                <a:gd name="T21" fmla="*/ 24 h 1440"/>
                <a:gd name="T22" fmla="*/ 262 w 1044"/>
                <a:gd name="T23" fmla="*/ 14 h 1440"/>
                <a:gd name="T24" fmla="*/ 220 w 1044"/>
                <a:gd name="T25" fmla="*/ 7 h 1440"/>
                <a:gd name="T26" fmla="*/ 178 w 1044"/>
                <a:gd name="T27" fmla="*/ 0 h 1440"/>
                <a:gd name="T28" fmla="*/ 174 w 1044"/>
                <a:gd name="T29" fmla="*/ 2 h 1440"/>
                <a:gd name="T30" fmla="*/ 171 w 1044"/>
                <a:gd name="T31" fmla="*/ 7 h 1440"/>
                <a:gd name="T32" fmla="*/ 172 w 1044"/>
                <a:gd name="T33" fmla="*/ 8 h 1440"/>
                <a:gd name="T34" fmla="*/ 169 w 1044"/>
                <a:gd name="T35" fmla="*/ 8 h 1440"/>
                <a:gd name="T36" fmla="*/ 143 w 1044"/>
                <a:gd name="T37" fmla="*/ 25 h 1440"/>
                <a:gd name="T38" fmla="*/ 114 w 1044"/>
                <a:gd name="T39" fmla="*/ 45 h 1440"/>
                <a:gd name="T40" fmla="*/ 86 w 1044"/>
                <a:gd name="T41" fmla="*/ 68 h 1440"/>
                <a:gd name="T42" fmla="*/ 58 w 1044"/>
                <a:gd name="T43" fmla="*/ 98 h 1440"/>
                <a:gd name="T44" fmla="*/ 36 w 1044"/>
                <a:gd name="T45" fmla="*/ 137 h 1440"/>
                <a:gd name="T46" fmla="*/ 8 w 1044"/>
                <a:gd name="T47" fmla="*/ 192 h 1440"/>
                <a:gd name="T48" fmla="*/ 1 w 1044"/>
                <a:gd name="T49" fmla="*/ 231 h 1440"/>
                <a:gd name="T50" fmla="*/ 5 w 1044"/>
                <a:gd name="T51" fmla="*/ 243 h 1440"/>
                <a:gd name="T52" fmla="*/ 27 w 1044"/>
                <a:gd name="T53" fmla="*/ 322 h 1440"/>
                <a:gd name="T54" fmla="*/ 48 w 1044"/>
                <a:gd name="T55" fmla="*/ 402 h 1440"/>
                <a:gd name="T56" fmla="*/ 57 w 1044"/>
                <a:gd name="T57" fmla="*/ 413 h 1440"/>
                <a:gd name="T58" fmla="*/ 98 w 1044"/>
                <a:gd name="T59" fmla="*/ 437 h 1440"/>
                <a:gd name="T60" fmla="*/ 146 w 1044"/>
                <a:gd name="T61" fmla="*/ 465 h 1440"/>
                <a:gd name="T62" fmla="*/ 166 w 1044"/>
                <a:gd name="T63" fmla="*/ 475 h 1440"/>
                <a:gd name="T64" fmla="*/ 187 w 1044"/>
                <a:gd name="T65" fmla="*/ 482 h 1440"/>
                <a:gd name="T66" fmla="*/ 200 w 1044"/>
                <a:gd name="T67" fmla="*/ 527 h 1440"/>
                <a:gd name="T68" fmla="*/ 227 w 1044"/>
                <a:gd name="T69" fmla="*/ 556 h 1440"/>
                <a:gd name="T70" fmla="*/ 257 w 1044"/>
                <a:gd name="T71" fmla="*/ 556 h 1440"/>
                <a:gd name="T72" fmla="*/ 289 w 1044"/>
                <a:gd name="T73" fmla="*/ 551 h 1440"/>
                <a:gd name="T74" fmla="*/ 308 w 1044"/>
                <a:gd name="T75" fmla="*/ 553 h 1440"/>
                <a:gd name="T76" fmla="*/ 312 w 1044"/>
                <a:gd name="T77" fmla="*/ 606 h 1440"/>
                <a:gd name="T78" fmla="*/ 308 w 1044"/>
                <a:gd name="T79" fmla="*/ 617 h 1440"/>
                <a:gd name="T80" fmla="*/ 288 w 1044"/>
                <a:gd name="T81" fmla="*/ 632 h 1440"/>
                <a:gd name="T82" fmla="*/ 280 w 1044"/>
                <a:gd name="T83" fmla="*/ 659 h 1440"/>
                <a:gd name="T84" fmla="*/ 286 w 1044"/>
                <a:gd name="T85" fmla="*/ 690 h 1440"/>
                <a:gd name="T86" fmla="*/ 305 w 1044"/>
                <a:gd name="T87" fmla="*/ 718 h 1440"/>
                <a:gd name="T88" fmla="*/ 336 w 1044"/>
                <a:gd name="T89" fmla="*/ 719 h 1440"/>
                <a:gd name="T90" fmla="*/ 362 w 1044"/>
                <a:gd name="T91" fmla="*/ 688 h 1440"/>
                <a:gd name="T92" fmla="*/ 355 w 1044"/>
                <a:gd name="T93" fmla="*/ 641 h 1440"/>
                <a:gd name="T94" fmla="*/ 339 w 1044"/>
                <a:gd name="T95" fmla="*/ 624 h 1440"/>
                <a:gd name="T96" fmla="*/ 327 w 1044"/>
                <a:gd name="T97" fmla="*/ 614 h 1440"/>
                <a:gd name="T98" fmla="*/ 327 w 1044"/>
                <a:gd name="T99" fmla="*/ 577 h 1440"/>
                <a:gd name="T100" fmla="*/ 301 w 1044"/>
                <a:gd name="T101" fmla="*/ 538 h 1440"/>
                <a:gd name="T102" fmla="*/ 254 w 1044"/>
                <a:gd name="T103" fmla="*/ 542 h 1440"/>
                <a:gd name="T104" fmla="*/ 219 w 1044"/>
                <a:gd name="T105" fmla="*/ 528 h 1440"/>
                <a:gd name="T106" fmla="*/ 206 w 1044"/>
                <a:gd name="T107" fmla="*/ 490 h 1440"/>
                <a:gd name="T108" fmla="*/ 229 w 1044"/>
                <a:gd name="T109" fmla="*/ 489 h 1440"/>
                <a:gd name="T110" fmla="*/ 260 w 1044"/>
                <a:gd name="T111" fmla="*/ 498 h 1440"/>
                <a:gd name="T112" fmla="*/ 292 w 1044"/>
                <a:gd name="T113" fmla="*/ 505 h 1440"/>
                <a:gd name="T114" fmla="*/ 327 w 1044"/>
                <a:gd name="T115" fmla="*/ 512 h 1440"/>
                <a:gd name="T116" fmla="*/ 371 w 1044"/>
                <a:gd name="T117" fmla="*/ 522 h 1440"/>
                <a:gd name="T118" fmla="*/ 405 w 1044"/>
                <a:gd name="T119" fmla="*/ 529 h 1440"/>
                <a:gd name="T120" fmla="*/ 424 w 1044"/>
                <a:gd name="T121" fmla="*/ 512 h 1440"/>
                <a:gd name="T122" fmla="*/ 468 w 1044"/>
                <a:gd name="T123" fmla="*/ 440 h 1440"/>
                <a:gd name="T124" fmla="*/ 509 w 1044"/>
                <a:gd name="T125" fmla="*/ 369 h 1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4"/>
                <a:gd name="T190" fmla="*/ 0 h 1440"/>
                <a:gd name="T191" fmla="*/ 1044 w 1044"/>
                <a:gd name="T192" fmla="*/ 1440 h 1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4" h="1440">
                  <a:moveTo>
                    <a:pt x="1044" y="688"/>
                  </a:moveTo>
                  <a:lnTo>
                    <a:pt x="1032" y="665"/>
                  </a:lnTo>
                  <a:lnTo>
                    <a:pt x="1011" y="641"/>
                  </a:lnTo>
                  <a:lnTo>
                    <a:pt x="986" y="618"/>
                  </a:lnTo>
                  <a:lnTo>
                    <a:pt x="959" y="597"/>
                  </a:lnTo>
                  <a:lnTo>
                    <a:pt x="934" y="580"/>
                  </a:lnTo>
                  <a:lnTo>
                    <a:pt x="912" y="565"/>
                  </a:lnTo>
                  <a:lnTo>
                    <a:pt x="897" y="555"/>
                  </a:lnTo>
                  <a:lnTo>
                    <a:pt x="891" y="551"/>
                  </a:lnTo>
                  <a:lnTo>
                    <a:pt x="888" y="550"/>
                  </a:lnTo>
                  <a:lnTo>
                    <a:pt x="888" y="516"/>
                  </a:lnTo>
                  <a:lnTo>
                    <a:pt x="882" y="449"/>
                  </a:lnTo>
                  <a:lnTo>
                    <a:pt x="872" y="373"/>
                  </a:lnTo>
                  <a:lnTo>
                    <a:pt x="859" y="309"/>
                  </a:lnTo>
                  <a:lnTo>
                    <a:pt x="853" y="288"/>
                  </a:lnTo>
                  <a:lnTo>
                    <a:pt x="846" y="267"/>
                  </a:lnTo>
                  <a:lnTo>
                    <a:pt x="838" y="246"/>
                  </a:lnTo>
                  <a:lnTo>
                    <a:pt x="829" y="226"/>
                  </a:lnTo>
                  <a:lnTo>
                    <a:pt x="820" y="206"/>
                  </a:lnTo>
                  <a:lnTo>
                    <a:pt x="811" y="185"/>
                  </a:lnTo>
                  <a:lnTo>
                    <a:pt x="800" y="166"/>
                  </a:lnTo>
                  <a:lnTo>
                    <a:pt x="789" y="146"/>
                  </a:lnTo>
                  <a:lnTo>
                    <a:pt x="796" y="143"/>
                  </a:lnTo>
                  <a:lnTo>
                    <a:pt x="804" y="138"/>
                  </a:lnTo>
                  <a:lnTo>
                    <a:pt x="813" y="134"/>
                  </a:lnTo>
                  <a:lnTo>
                    <a:pt x="821" y="129"/>
                  </a:lnTo>
                  <a:lnTo>
                    <a:pt x="829" y="124"/>
                  </a:lnTo>
                  <a:lnTo>
                    <a:pt x="835" y="121"/>
                  </a:lnTo>
                  <a:lnTo>
                    <a:pt x="838" y="117"/>
                  </a:lnTo>
                  <a:lnTo>
                    <a:pt x="839" y="116"/>
                  </a:lnTo>
                  <a:lnTo>
                    <a:pt x="829" y="106"/>
                  </a:lnTo>
                  <a:lnTo>
                    <a:pt x="816" y="92"/>
                  </a:lnTo>
                  <a:lnTo>
                    <a:pt x="803" y="78"/>
                  </a:lnTo>
                  <a:lnTo>
                    <a:pt x="786" y="64"/>
                  </a:lnTo>
                  <a:lnTo>
                    <a:pt x="770" y="52"/>
                  </a:lnTo>
                  <a:lnTo>
                    <a:pt x="753" y="40"/>
                  </a:lnTo>
                  <a:lnTo>
                    <a:pt x="735" y="33"/>
                  </a:lnTo>
                  <a:lnTo>
                    <a:pt x="716" y="29"/>
                  </a:lnTo>
                  <a:lnTo>
                    <a:pt x="716" y="28"/>
                  </a:lnTo>
                  <a:lnTo>
                    <a:pt x="703" y="28"/>
                  </a:lnTo>
                  <a:lnTo>
                    <a:pt x="691" y="30"/>
                  </a:lnTo>
                  <a:lnTo>
                    <a:pt x="678" y="32"/>
                  </a:lnTo>
                  <a:lnTo>
                    <a:pt x="667" y="34"/>
                  </a:lnTo>
                  <a:lnTo>
                    <a:pt x="655" y="39"/>
                  </a:lnTo>
                  <a:lnTo>
                    <a:pt x="644" y="43"/>
                  </a:lnTo>
                  <a:lnTo>
                    <a:pt x="632" y="48"/>
                  </a:lnTo>
                  <a:lnTo>
                    <a:pt x="621" y="54"/>
                  </a:lnTo>
                  <a:lnTo>
                    <a:pt x="619" y="54"/>
                  </a:lnTo>
                  <a:lnTo>
                    <a:pt x="619" y="53"/>
                  </a:lnTo>
                  <a:lnTo>
                    <a:pt x="603" y="48"/>
                  </a:lnTo>
                  <a:lnTo>
                    <a:pt x="587" y="44"/>
                  </a:lnTo>
                  <a:lnTo>
                    <a:pt x="571" y="39"/>
                  </a:lnTo>
                  <a:lnTo>
                    <a:pt x="555" y="34"/>
                  </a:lnTo>
                  <a:lnTo>
                    <a:pt x="539" y="31"/>
                  </a:lnTo>
                  <a:lnTo>
                    <a:pt x="523" y="28"/>
                  </a:lnTo>
                  <a:lnTo>
                    <a:pt x="507" y="24"/>
                  </a:lnTo>
                  <a:lnTo>
                    <a:pt x="489" y="21"/>
                  </a:lnTo>
                  <a:lnTo>
                    <a:pt x="473" y="18"/>
                  </a:lnTo>
                  <a:lnTo>
                    <a:pt x="457" y="15"/>
                  </a:lnTo>
                  <a:lnTo>
                    <a:pt x="440" y="13"/>
                  </a:lnTo>
                  <a:lnTo>
                    <a:pt x="424" y="10"/>
                  </a:lnTo>
                  <a:lnTo>
                    <a:pt x="406" y="8"/>
                  </a:lnTo>
                  <a:lnTo>
                    <a:pt x="389" y="4"/>
                  </a:lnTo>
                  <a:lnTo>
                    <a:pt x="373" y="2"/>
                  </a:lnTo>
                  <a:lnTo>
                    <a:pt x="356" y="0"/>
                  </a:lnTo>
                  <a:lnTo>
                    <a:pt x="354" y="0"/>
                  </a:lnTo>
                  <a:lnTo>
                    <a:pt x="353" y="1"/>
                  </a:lnTo>
                  <a:lnTo>
                    <a:pt x="351" y="2"/>
                  </a:lnTo>
                  <a:lnTo>
                    <a:pt x="350" y="3"/>
                  </a:lnTo>
                  <a:lnTo>
                    <a:pt x="348" y="4"/>
                  </a:lnTo>
                  <a:lnTo>
                    <a:pt x="345" y="7"/>
                  </a:lnTo>
                  <a:lnTo>
                    <a:pt x="344" y="9"/>
                  </a:lnTo>
                  <a:lnTo>
                    <a:pt x="343" y="13"/>
                  </a:lnTo>
                  <a:lnTo>
                    <a:pt x="342" y="13"/>
                  </a:lnTo>
                  <a:lnTo>
                    <a:pt x="341" y="13"/>
                  </a:lnTo>
                  <a:lnTo>
                    <a:pt x="339" y="14"/>
                  </a:lnTo>
                  <a:lnTo>
                    <a:pt x="343" y="15"/>
                  </a:lnTo>
                  <a:lnTo>
                    <a:pt x="342" y="15"/>
                  </a:lnTo>
                  <a:lnTo>
                    <a:pt x="339" y="15"/>
                  </a:lnTo>
                  <a:lnTo>
                    <a:pt x="338" y="15"/>
                  </a:lnTo>
                  <a:lnTo>
                    <a:pt x="336" y="16"/>
                  </a:lnTo>
                  <a:lnTo>
                    <a:pt x="323" y="24"/>
                  </a:lnTo>
                  <a:lnTo>
                    <a:pt x="311" y="33"/>
                  </a:lnTo>
                  <a:lnTo>
                    <a:pt x="299" y="41"/>
                  </a:lnTo>
                  <a:lnTo>
                    <a:pt x="286" y="49"/>
                  </a:lnTo>
                  <a:lnTo>
                    <a:pt x="275" y="57"/>
                  </a:lnTo>
                  <a:lnTo>
                    <a:pt x="262" y="66"/>
                  </a:lnTo>
                  <a:lnTo>
                    <a:pt x="251" y="74"/>
                  </a:lnTo>
                  <a:lnTo>
                    <a:pt x="239" y="82"/>
                  </a:lnTo>
                  <a:lnTo>
                    <a:pt x="228" y="90"/>
                  </a:lnTo>
                  <a:lnTo>
                    <a:pt x="215" y="99"/>
                  </a:lnTo>
                  <a:lnTo>
                    <a:pt x="205" y="107"/>
                  </a:lnTo>
                  <a:lnTo>
                    <a:pt x="193" y="116"/>
                  </a:lnTo>
                  <a:lnTo>
                    <a:pt x="182" y="125"/>
                  </a:lnTo>
                  <a:lnTo>
                    <a:pt x="171" y="135"/>
                  </a:lnTo>
                  <a:lnTo>
                    <a:pt x="160" y="145"/>
                  </a:lnTo>
                  <a:lnTo>
                    <a:pt x="149" y="155"/>
                  </a:lnTo>
                  <a:lnTo>
                    <a:pt x="137" y="168"/>
                  </a:lnTo>
                  <a:lnTo>
                    <a:pt x="125" y="182"/>
                  </a:lnTo>
                  <a:lnTo>
                    <a:pt x="115" y="196"/>
                  </a:lnTo>
                  <a:lnTo>
                    <a:pt x="106" y="211"/>
                  </a:lnTo>
                  <a:lnTo>
                    <a:pt x="96" y="226"/>
                  </a:lnTo>
                  <a:lnTo>
                    <a:pt x="87" y="242"/>
                  </a:lnTo>
                  <a:lnTo>
                    <a:pt x="79" y="257"/>
                  </a:lnTo>
                  <a:lnTo>
                    <a:pt x="71" y="273"/>
                  </a:lnTo>
                  <a:lnTo>
                    <a:pt x="60" y="295"/>
                  </a:lnTo>
                  <a:lnTo>
                    <a:pt x="47" y="317"/>
                  </a:lnTo>
                  <a:lnTo>
                    <a:pt x="35" y="339"/>
                  </a:lnTo>
                  <a:lnTo>
                    <a:pt x="25" y="361"/>
                  </a:lnTo>
                  <a:lnTo>
                    <a:pt x="15" y="384"/>
                  </a:lnTo>
                  <a:lnTo>
                    <a:pt x="8" y="407"/>
                  </a:lnTo>
                  <a:lnTo>
                    <a:pt x="2" y="431"/>
                  </a:lnTo>
                  <a:lnTo>
                    <a:pt x="0" y="455"/>
                  </a:lnTo>
                  <a:lnTo>
                    <a:pt x="0" y="459"/>
                  </a:lnTo>
                  <a:lnTo>
                    <a:pt x="1" y="462"/>
                  </a:lnTo>
                  <a:lnTo>
                    <a:pt x="3" y="465"/>
                  </a:lnTo>
                  <a:lnTo>
                    <a:pt x="5" y="468"/>
                  </a:lnTo>
                  <a:lnTo>
                    <a:pt x="7" y="474"/>
                  </a:lnTo>
                  <a:lnTo>
                    <a:pt x="8" y="479"/>
                  </a:lnTo>
                  <a:lnTo>
                    <a:pt x="10" y="485"/>
                  </a:lnTo>
                  <a:lnTo>
                    <a:pt x="11" y="491"/>
                  </a:lnTo>
                  <a:lnTo>
                    <a:pt x="22" y="530"/>
                  </a:lnTo>
                  <a:lnTo>
                    <a:pt x="32" y="568"/>
                  </a:lnTo>
                  <a:lnTo>
                    <a:pt x="42" y="606"/>
                  </a:lnTo>
                  <a:lnTo>
                    <a:pt x="54" y="644"/>
                  </a:lnTo>
                  <a:lnTo>
                    <a:pt x="64" y="682"/>
                  </a:lnTo>
                  <a:lnTo>
                    <a:pt x="75" y="720"/>
                  </a:lnTo>
                  <a:lnTo>
                    <a:pt x="85" y="759"/>
                  </a:lnTo>
                  <a:lnTo>
                    <a:pt x="94" y="798"/>
                  </a:lnTo>
                  <a:lnTo>
                    <a:pt x="95" y="803"/>
                  </a:lnTo>
                  <a:lnTo>
                    <a:pt x="96" y="809"/>
                  </a:lnTo>
                  <a:lnTo>
                    <a:pt x="99" y="812"/>
                  </a:lnTo>
                  <a:lnTo>
                    <a:pt x="103" y="816"/>
                  </a:lnTo>
                  <a:lnTo>
                    <a:pt x="107" y="818"/>
                  </a:lnTo>
                  <a:lnTo>
                    <a:pt x="114" y="824"/>
                  </a:lnTo>
                  <a:lnTo>
                    <a:pt x="125" y="831"/>
                  </a:lnTo>
                  <a:lnTo>
                    <a:pt x="139" y="840"/>
                  </a:lnTo>
                  <a:lnTo>
                    <a:pt x="156" y="850"/>
                  </a:lnTo>
                  <a:lnTo>
                    <a:pt x="175" y="862"/>
                  </a:lnTo>
                  <a:lnTo>
                    <a:pt x="195" y="873"/>
                  </a:lnTo>
                  <a:lnTo>
                    <a:pt x="216" y="885"/>
                  </a:lnTo>
                  <a:lnTo>
                    <a:pt x="237" y="898"/>
                  </a:lnTo>
                  <a:lnTo>
                    <a:pt x="257" y="909"/>
                  </a:lnTo>
                  <a:lnTo>
                    <a:pt x="275" y="919"/>
                  </a:lnTo>
                  <a:lnTo>
                    <a:pt x="292" y="929"/>
                  </a:lnTo>
                  <a:lnTo>
                    <a:pt x="307" y="937"/>
                  </a:lnTo>
                  <a:lnTo>
                    <a:pt x="318" y="944"/>
                  </a:lnTo>
                  <a:lnTo>
                    <a:pt x="326" y="947"/>
                  </a:lnTo>
                  <a:lnTo>
                    <a:pt x="328" y="948"/>
                  </a:lnTo>
                  <a:lnTo>
                    <a:pt x="331" y="949"/>
                  </a:lnTo>
                  <a:lnTo>
                    <a:pt x="337" y="952"/>
                  </a:lnTo>
                  <a:lnTo>
                    <a:pt x="345" y="954"/>
                  </a:lnTo>
                  <a:lnTo>
                    <a:pt x="356" y="956"/>
                  </a:lnTo>
                  <a:lnTo>
                    <a:pt x="365" y="960"/>
                  </a:lnTo>
                  <a:lnTo>
                    <a:pt x="373" y="962"/>
                  </a:lnTo>
                  <a:lnTo>
                    <a:pt x="379" y="963"/>
                  </a:lnTo>
                  <a:lnTo>
                    <a:pt x="382" y="964"/>
                  </a:lnTo>
                  <a:lnTo>
                    <a:pt x="384" y="994"/>
                  </a:lnTo>
                  <a:lnTo>
                    <a:pt x="390" y="1023"/>
                  </a:lnTo>
                  <a:lnTo>
                    <a:pt x="399" y="1052"/>
                  </a:lnTo>
                  <a:lnTo>
                    <a:pt x="414" y="1080"/>
                  </a:lnTo>
                  <a:lnTo>
                    <a:pt x="424" y="1090"/>
                  </a:lnTo>
                  <a:lnTo>
                    <a:pt x="433" y="1099"/>
                  </a:lnTo>
                  <a:lnTo>
                    <a:pt x="443" y="1105"/>
                  </a:lnTo>
                  <a:lnTo>
                    <a:pt x="454" y="1110"/>
                  </a:lnTo>
                  <a:lnTo>
                    <a:pt x="465" y="1112"/>
                  </a:lnTo>
                  <a:lnTo>
                    <a:pt x="477" y="1113"/>
                  </a:lnTo>
                  <a:lnTo>
                    <a:pt x="488" y="1113"/>
                  </a:lnTo>
                  <a:lnTo>
                    <a:pt x="501" y="1112"/>
                  </a:lnTo>
                  <a:lnTo>
                    <a:pt x="513" y="1111"/>
                  </a:lnTo>
                  <a:lnTo>
                    <a:pt x="526" y="1108"/>
                  </a:lnTo>
                  <a:lnTo>
                    <a:pt x="539" y="1106"/>
                  </a:lnTo>
                  <a:lnTo>
                    <a:pt x="551" y="1104"/>
                  </a:lnTo>
                  <a:lnTo>
                    <a:pt x="563" y="1102"/>
                  </a:lnTo>
                  <a:lnTo>
                    <a:pt x="576" y="1100"/>
                  </a:lnTo>
                  <a:lnTo>
                    <a:pt x="588" y="1100"/>
                  </a:lnTo>
                  <a:lnTo>
                    <a:pt x="600" y="1100"/>
                  </a:lnTo>
                  <a:lnTo>
                    <a:pt x="604" y="1100"/>
                  </a:lnTo>
                  <a:lnTo>
                    <a:pt x="610" y="1102"/>
                  </a:lnTo>
                  <a:lnTo>
                    <a:pt x="615" y="1104"/>
                  </a:lnTo>
                  <a:lnTo>
                    <a:pt x="617" y="1107"/>
                  </a:lnTo>
                  <a:lnTo>
                    <a:pt x="625" y="1133"/>
                  </a:lnTo>
                  <a:lnTo>
                    <a:pt x="626" y="1158"/>
                  </a:lnTo>
                  <a:lnTo>
                    <a:pt x="624" y="1185"/>
                  </a:lnTo>
                  <a:lnTo>
                    <a:pt x="622" y="1211"/>
                  </a:lnTo>
                  <a:lnTo>
                    <a:pt x="622" y="1216"/>
                  </a:lnTo>
                  <a:lnTo>
                    <a:pt x="622" y="1221"/>
                  </a:lnTo>
                  <a:lnTo>
                    <a:pt x="623" y="1226"/>
                  </a:lnTo>
                  <a:lnTo>
                    <a:pt x="625" y="1231"/>
                  </a:lnTo>
                  <a:lnTo>
                    <a:pt x="615" y="1233"/>
                  </a:lnTo>
                  <a:lnTo>
                    <a:pt x="606" y="1236"/>
                  </a:lnTo>
                  <a:lnTo>
                    <a:pt x="598" y="1242"/>
                  </a:lnTo>
                  <a:lnTo>
                    <a:pt x="588" y="1248"/>
                  </a:lnTo>
                  <a:lnTo>
                    <a:pt x="581" y="1255"/>
                  </a:lnTo>
                  <a:lnTo>
                    <a:pt x="574" y="1263"/>
                  </a:lnTo>
                  <a:lnTo>
                    <a:pt x="570" y="1271"/>
                  </a:lnTo>
                  <a:lnTo>
                    <a:pt x="565" y="1280"/>
                  </a:lnTo>
                  <a:lnTo>
                    <a:pt x="562" y="1292"/>
                  </a:lnTo>
                  <a:lnTo>
                    <a:pt x="559" y="1303"/>
                  </a:lnTo>
                  <a:lnTo>
                    <a:pt x="559" y="1316"/>
                  </a:lnTo>
                  <a:lnTo>
                    <a:pt x="561" y="1327"/>
                  </a:lnTo>
                  <a:lnTo>
                    <a:pt x="561" y="1336"/>
                  </a:lnTo>
                  <a:lnTo>
                    <a:pt x="563" y="1347"/>
                  </a:lnTo>
                  <a:lnTo>
                    <a:pt x="566" y="1362"/>
                  </a:lnTo>
                  <a:lnTo>
                    <a:pt x="571" y="1378"/>
                  </a:lnTo>
                  <a:lnTo>
                    <a:pt x="576" y="1395"/>
                  </a:lnTo>
                  <a:lnTo>
                    <a:pt x="583" y="1410"/>
                  </a:lnTo>
                  <a:lnTo>
                    <a:pt x="589" y="1422"/>
                  </a:lnTo>
                  <a:lnTo>
                    <a:pt x="598" y="1430"/>
                  </a:lnTo>
                  <a:lnTo>
                    <a:pt x="608" y="1435"/>
                  </a:lnTo>
                  <a:lnTo>
                    <a:pt x="621" y="1438"/>
                  </a:lnTo>
                  <a:lnTo>
                    <a:pt x="632" y="1440"/>
                  </a:lnTo>
                  <a:lnTo>
                    <a:pt x="645" y="1440"/>
                  </a:lnTo>
                  <a:lnTo>
                    <a:pt x="657" y="1439"/>
                  </a:lnTo>
                  <a:lnTo>
                    <a:pt x="670" y="1436"/>
                  </a:lnTo>
                  <a:lnTo>
                    <a:pt x="682" y="1430"/>
                  </a:lnTo>
                  <a:lnTo>
                    <a:pt x="692" y="1423"/>
                  </a:lnTo>
                  <a:lnTo>
                    <a:pt x="707" y="1408"/>
                  </a:lnTo>
                  <a:lnTo>
                    <a:pt x="717" y="1392"/>
                  </a:lnTo>
                  <a:lnTo>
                    <a:pt x="723" y="1375"/>
                  </a:lnTo>
                  <a:lnTo>
                    <a:pt x="727" y="1355"/>
                  </a:lnTo>
                  <a:lnTo>
                    <a:pt x="725" y="1337"/>
                  </a:lnTo>
                  <a:lnTo>
                    <a:pt x="722" y="1317"/>
                  </a:lnTo>
                  <a:lnTo>
                    <a:pt x="716" y="1299"/>
                  </a:lnTo>
                  <a:lnTo>
                    <a:pt x="709" y="1280"/>
                  </a:lnTo>
                  <a:lnTo>
                    <a:pt x="705" y="1272"/>
                  </a:lnTo>
                  <a:lnTo>
                    <a:pt x="699" y="1265"/>
                  </a:lnTo>
                  <a:lnTo>
                    <a:pt x="692" y="1258"/>
                  </a:lnTo>
                  <a:lnTo>
                    <a:pt x="685" y="1251"/>
                  </a:lnTo>
                  <a:lnTo>
                    <a:pt x="676" y="1247"/>
                  </a:lnTo>
                  <a:lnTo>
                    <a:pt x="668" y="1242"/>
                  </a:lnTo>
                  <a:lnTo>
                    <a:pt x="659" y="1238"/>
                  </a:lnTo>
                  <a:lnTo>
                    <a:pt x="651" y="1234"/>
                  </a:lnTo>
                  <a:lnTo>
                    <a:pt x="652" y="1231"/>
                  </a:lnTo>
                  <a:lnTo>
                    <a:pt x="652" y="1226"/>
                  </a:lnTo>
                  <a:lnTo>
                    <a:pt x="649" y="1223"/>
                  </a:lnTo>
                  <a:lnTo>
                    <a:pt x="648" y="1219"/>
                  </a:lnTo>
                  <a:lnTo>
                    <a:pt x="649" y="1198"/>
                  </a:lnTo>
                  <a:lnTo>
                    <a:pt x="651" y="1175"/>
                  </a:lnTo>
                  <a:lnTo>
                    <a:pt x="653" y="1153"/>
                  </a:lnTo>
                  <a:lnTo>
                    <a:pt x="652" y="1130"/>
                  </a:lnTo>
                  <a:lnTo>
                    <a:pt x="648" y="1111"/>
                  </a:lnTo>
                  <a:lnTo>
                    <a:pt x="639" y="1094"/>
                  </a:lnTo>
                  <a:lnTo>
                    <a:pt x="624" y="1081"/>
                  </a:lnTo>
                  <a:lnTo>
                    <a:pt x="601" y="1074"/>
                  </a:lnTo>
                  <a:lnTo>
                    <a:pt x="581" y="1073"/>
                  </a:lnTo>
                  <a:lnTo>
                    <a:pt x="563" y="1074"/>
                  </a:lnTo>
                  <a:lnTo>
                    <a:pt x="545" y="1076"/>
                  </a:lnTo>
                  <a:lnTo>
                    <a:pt x="526" y="1080"/>
                  </a:lnTo>
                  <a:lnTo>
                    <a:pt x="508" y="1083"/>
                  </a:lnTo>
                  <a:lnTo>
                    <a:pt x="489" y="1084"/>
                  </a:lnTo>
                  <a:lnTo>
                    <a:pt x="471" y="1083"/>
                  </a:lnTo>
                  <a:lnTo>
                    <a:pt x="452" y="1079"/>
                  </a:lnTo>
                  <a:lnTo>
                    <a:pt x="444" y="1068"/>
                  </a:lnTo>
                  <a:lnTo>
                    <a:pt x="437" y="1055"/>
                  </a:lnTo>
                  <a:lnTo>
                    <a:pt x="432" y="1042"/>
                  </a:lnTo>
                  <a:lnTo>
                    <a:pt x="426" y="1027"/>
                  </a:lnTo>
                  <a:lnTo>
                    <a:pt x="420" y="1011"/>
                  </a:lnTo>
                  <a:lnTo>
                    <a:pt x="415" y="994"/>
                  </a:lnTo>
                  <a:lnTo>
                    <a:pt x="412" y="979"/>
                  </a:lnTo>
                  <a:lnTo>
                    <a:pt x="410" y="966"/>
                  </a:lnTo>
                  <a:lnTo>
                    <a:pt x="422" y="968"/>
                  </a:lnTo>
                  <a:lnTo>
                    <a:pt x="434" y="971"/>
                  </a:lnTo>
                  <a:lnTo>
                    <a:pt x="447" y="975"/>
                  </a:lnTo>
                  <a:lnTo>
                    <a:pt x="458" y="977"/>
                  </a:lnTo>
                  <a:lnTo>
                    <a:pt x="471" y="981"/>
                  </a:lnTo>
                  <a:lnTo>
                    <a:pt x="483" y="984"/>
                  </a:lnTo>
                  <a:lnTo>
                    <a:pt x="495" y="987"/>
                  </a:lnTo>
                  <a:lnTo>
                    <a:pt x="508" y="991"/>
                  </a:lnTo>
                  <a:lnTo>
                    <a:pt x="520" y="994"/>
                  </a:lnTo>
                  <a:lnTo>
                    <a:pt x="533" y="997"/>
                  </a:lnTo>
                  <a:lnTo>
                    <a:pt x="546" y="1000"/>
                  </a:lnTo>
                  <a:lnTo>
                    <a:pt x="558" y="1004"/>
                  </a:lnTo>
                  <a:lnTo>
                    <a:pt x="570" y="1006"/>
                  </a:lnTo>
                  <a:lnTo>
                    <a:pt x="583" y="1009"/>
                  </a:lnTo>
                  <a:lnTo>
                    <a:pt x="595" y="1012"/>
                  </a:lnTo>
                  <a:lnTo>
                    <a:pt x="608" y="1014"/>
                  </a:lnTo>
                  <a:lnTo>
                    <a:pt x="622" y="1016"/>
                  </a:lnTo>
                  <a:lnTo>
                    <a:pt x="637" y="1020"/>
                  </a:lnTo>
                  <a:lnTo>
                    <a:pt x="653" y="1023"/>
                  </a:lnTo>
                  <a:lnTo>
                    <a:pt x="670" y="1027"/>
                  </a:lnTo>
                  <a:lnTo>
                    <a:pt x="689" y="1030"/>
                  </a:lnTo>
                  <a:lnTo>
                    <a:pt x="706" y="1035"/>
                  </a:lnTo>
                  <a:lnTo>
                    <a:pt x="723" y="1038"/>
                  </a:lnTo>
                  <a:lnTo>
                    <a:pt x="740" y="1043"/>
                  </a:lnTo>
                  <a:lnTo>
                    <a:pt x="758" y="1046"/>
                  </a:lnTo>
                  <a:lnTo>
                    <a:pt x="773" y="1050"/>
                  </a:lnTo>
                  <a:lnTo>
                    <a:pt x="786" y="1052"/>
                  </a:lnTo>
                  <a:lnTo>
                    <a:pt x="799" y="1055"/>
                  </a:lnTo>
                  <a:lnTo>
                    <a:pt x="809" y="1057"/>
                  </a:lnTo>
                  <a:lnTo>
                    <a:pt x="818" y="1058"/>
                  </a:lnTo>
                  <a:lnTo>
                    <a:pt x="822" y="1059"/>
                  </a:lnTo>
                  <a:lnTo>
                    <a:pt x="824" y="1058"/>
                  </a:lnTo>
                  <a:lnTo>
                    <a:pt x="835" y="1042"/>
                  </a:lnTo>
                  <a:lnTo>
                    <a:pt x="846" y="1022"/>
                  </a:lnTo>
                  <a:lnTo>
                    <a:pt x="861" y="998"/>
                  </a:lnTo>
                  <a:lnTo>
                    <a:pt x="879" y="970"/>
                  </a:lnTo>
                  <a:lnTo>
                    <a:pt x="896" y="941"/>
                  </a:lnTo>
                  <a:lnTo>
                    <a:pt x="914" y="910"/>
                  </a:lnTo>
                  <a:lnTo>
                    <a:pt x="934" y="879"/>
                  </a:lnTo>
                  <a:lnTo>
                    <a:pt x="952" y="847"/>
                  </a:lnTo>
                  <a:lnTo>
                    <a:pt x="971" y="817"/>
                  </a:lnTo>
                  <a:lnTo>
                    <a:pt x="988" y="788"/>
                  </a:lnTo>
                  <a:lnTo>
                    <a:pt x="1003" y="760"/>
                  </a:lnTo>
                  <a:lnTo>
                    <a:pt x="1017" y="737"/>
                  </a:lnTo>
                  <a:lnTo>
                    <a:pt x="1028" y="717"/>
                  </a:lnTo>
                  <a:lnTo>
                    <a:pt x="1038" y="702"/>
                  </a:lnTo>
                  <a:lnTo>
                    <a:pt x="1043" y="691"/>
                  </a:lnTo>
                  <a:lnTo>
                    <a:pt x="1044" y="6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26" name="Freeform 21"/>
            <p:cNvSpPr>
              <a:spLocks/>
            </p:cNvSpPr>
            <p:nvPr/>
          </p:nvSpPr>
          <p:spPr bwMode="auto">
            <a:xfrm>
              <a:off x="219" y="2467"/>
              <a:ext cx="54" cy="46"/>
            </a:xfrm>
            <a:custGeom>
              <a:avLst/>
              <a:gdLst>
                <a:gd name="T0" fmla="*/ 40 w 108"/>
                <a:gd name="T1" fmla="*/ 43 h 92"/>
                <a:gd name="T2" fmla="*/ 36 w 108"/>
                <a:gd name="T3" fmla="*/ 45 h 92"/>
                <a:gd name="T4" fmla="*/ 31 w 108"/>
                <a:gd name="T5" fmla="*/ 46 h 92"/>
                <a:gd name="T6" fmla="*/ 27 w 108"/>
                <a:gd name="T7" fmla="*/ 46 h 92"/>
                <a:gd name="T8" fmla="*/ 21 w 108"/>
                <a:gd name="T9" fmla="*/ 46 h 92"/>
                <a:gd name="T10" fmla="*/ 17 w 108"/>
                <a:gd name="T11" fmla="*/ 44 h 92"/>
                <a:gd name="T12" fmla="*/ 13 w 108"/>
                <a:gd name="T13" fmla="*/ 42 h 92"/>
                <a:gd name="T14" fmla="*/ 9 w 108"/>
                <a:gd name="T15" fmla="*/ 39 h 92"/>
                <a:gd name="T16" fmla="*/ 5 w 108"/>
                <a:gd name="T17" fmla="*/ 35 h 92"/>
                <a:gd name="T18" fmla="*/ 4 w 108"/>
                <a:gd name="T19" fmla="*/ 31 h 92"/>
                <a:gd name="T20" fmla="*/ 2 w 108"/>
                <a:gd name="T21" fmla="*/ 26 h 92"/>
                <a:gd name="T22" fmla="*/ 1 w 108"/>
                <a:gd name="T23" fmla="*/ 20 h 92"/>
                <a:gd name="T24" fmla="*/ 0 w 108"/>
                <a:gd name="T25" fmla="*/ 18 h 92"/>
                <a:gd name="T26" fmla="*/ 52 w 108"/>
                <a:gd name="T27" fmla="*/ 0 h 92"/>
                <a:gd name="T28" fmla="*/ 54 w 108"/>
                <a:gd name="T29" fmla="*/ 13 h 92"/>
                <a:gd name="T30" fmla="*/ 54 w 108"/>
                <a:gd name="T31" fmla="*/ 24 h 92"/>
                <a:gd name="T32" fmla="*/ 50 w 108"/>
                <a:gd name="T33" fmla="*/ 35 h 92"/>
                <a:gd name="T34" fmla="*/ 40 w 108"/>
                <a:gd name="T35" fmla="*/ 43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"/>
                <a:gd name="T55" fmla="*/ 0 h 92"/>
                <a:gd name="T56" fmla="*/ 108 w 108"/>
                <a:gd name="T57" fmla="*/ 92 h 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" h="92">
                  <a:moveTo>
                    <a:pt x="80" y="85"/>
                  </a:moveTo>
                  <a:lnTo>
                    <a:pt x="71" y="90"/>
                  </a:lnTo>
                  <a:lnTo>
                    <a:pt x="62" y="92"/>
                  </a:lnTo>
                  <a:lnTo>
                    <a:pt x="53" y="92"/>
                  </a:lnTo>
                  <a:lnTo>
                    <a:pt x="42" y="91"/>
                  </a:lnTo>
                  <a:lnTo>
                    <a:pt x="33" y="88"/>
                  </a:lnTo>
                  <a:lnTo>
                    <a:pt x="25" y="83"/>
                  </a:lnTo>
                  <a:lnTo>
                    <a:pt x="17" y="77"/>
                  </a:lnTo>
                  <a:lnTo>
                    <a:pt x="10" y="69"/>
                  </a:lnTo>
                  <a:lnTo>
                    <a:pt x="8" y="62"/>
                  </a:lnTo>
                  <a:lnTo>
                    <a:pt x="4" y="5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104" y="0"/>
                  </a:lnTo>
                  <a:lnTo>
                    <a:pt x="108" y="25"/>
                  </a:lnTo>
                  <a:lnTo>
                    <a:pt x="107" y="48"/>
                  </a:lnTo>
                  <a:lnTo>
                    <a:pt x="99" y="69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rgbClr val="93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27" name="Freeform 22"/>
            <p:cNvSpPr>
              <a:spLocks/>
            </p:cNvSpPr>
            <p:nvPr/>
          </p:nvSpPr>
          <p:spPr bwMode="auto">
            <a:xfrm>
              <a:off x="212" y="2427"/>
              <a:ext cx="59" cy="46"/>
            </a:xfrm>
            <a:custGeom>
              <a:avLst/>
              <a:gdLst>
                <a:gd name="T0" fmla="*/ 57 w 116"/>
                <a:gd name="T1" fmla="*/ 23 h 92"/>
                <a:gd name="T2" fmla="*/ 57 w 116"/>
                <a:gd name="T3" fmla="*/ 25 h 92"/>
                <a:gd name="T4" fmla="*/ 58 w 116"/>
                <a:gd name="T5" fmla="*/ 27 h 92"/>
                <a:gd name="T6" fmla="*/ 58 w 116"/>
                <a:gd name="T7" fmla="*/ 29 h 92"/>
                <a:gd name="T8" fmla="*/ 59 w 116"/>
                <a:gd name="T9" fmla="*/ 32 h 92"/>
                <a:gd name="T10" fmla="*/ 53 w 116"/>
                <a:gd name="T11" fmla="*/ 32 h 92"/>
                <a:gd name="T12" fmla="*/ 46 w 116"/>
                <a:gd name="T13" fmla="*/ 33 h 92"/>
                <a:gd name="T14" fmla="*/ 39 w 116"/>
                <a:gd name="T15" fmla="*/ 35 h 92"/>
                <a:gd name="T16" fmla="*/ 32 w 116"/>
                <a:gd name="T17" fmla="*/ 37 h 92"/>
                <a:gd name="T18" fmla="*/ 24 w 116"/>
                <a:gd name="T19" fmla="*/ 39 h 92"/>
                <a:gd name="T20" fmla="*/ 17 w 116"/>
                <a:gd name="T21" fmla="*/ 42 h 92"/>
                <a:gd name="T22" fmla="*/ 11 w 116"/>
                <a:gd name="T23" fmla="*/ 44 h 92"/>
                <a:gd name="T24" fmla="*/ 4 w 116"/>
                <a:gd name="T25" fmla="*/ 46 h 92"/>
                <a:gd name="T26" fmla="*/ 4 w 116"/>
                <a:gd name="T27" fmla="*/ 40 h 92"/>
                <a:gd name="T28" fmla="*/ 3 w 116"/>
                <a:gd name="T29" fmla="*/ 33 h 92"/>
                <a:gd name="T30" fmla="*/ 1 w 116"/>
                <a:gd name="T31" fmla="*/ 27 h 92"/>
                <a:gd name="T32" fmla="*/ 0 w 116"/>
                <a:gd name="T33" fmla="*/ 24 h 92"/>
                <a:gd name="T34" fmla="*/ 2 w 116"/>
                <a:gd name="T35" fmla="*/ 20 h 92"/>
                <a:gd name="T36" fmla="*/ 5 w 116"/>
                <a:gd name="T37" fmla="*/ 15 h 92"/>
                <a:gd name="T38" fmla="*/ 8 w 116"/>
                <a:gd name="T39" fmla="*/ 11 h 92"/>
                <a:gd name="T40" fmla="*/ 11 w 116"/>
                <a:gd name="T41" fmla="*/ 7 h 92"/>
                <a:gd name="T42" fmla="*/ 15 w 116"/>
                <a:gd name="T43" fmla="*/ 4 h 92"/>
                <a:gd name="T44" fmla="*/ 20 w 116"/>
                <a:gd name="T45" fmla="*/ 2 h 92"/>
                <a:gd name="T46" fmla="*/ 25 w 116"/>
                <a:gd name="T47" fmla="*/ 1 h 92"/>
                <a:gd name="T48" fmla="*/ 31 w 116"/>
                <a:gd name="T49" fmla="*/ 0 h 92"/>
                <a:gd name="T50" fmla="*/ 36 w 116"/>
                <a:gd name="T51" fmla="*/ 1 h 92"/>
                <a:gd name="T52" fmla="*/ 40 w 116"/>
                <a:gd name="T53" fmla="*/ 2 h 92"/>
                <a:gd name="T54" fmla="*/ 44 w 116"/>
                <a:gd name="T55" fmla="*/ 4 h 92"/>
                <a:gd name="T56" fmla="*/ 47 w 116"/>
                <a:gd name="T57" fmla="*/ 7 h 92"/>
                <a:gd name="T58" fmla="*/ 50 w 116"/>
                <a:gd name="T59" fmla="*/ 10 h 92"/>
                <a:gd name="T60" fmla="*/ 53 w 116"/>
                <a:gd name="T61" fmla="*/ 14 h 92"/>
                <a:gd name="T62" fmla="*/ 55 w 116"/>
                <a:gd name="T63" fmla="*/ 18 h 92"/>
                <a:gd name="T64" fmla="*/ 57 w 116"/>
                <a:gd name="T65" fmla="*/ 23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92"/>
                <a:gd name="T101" fmla="*/ 116 w 116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92">
                  <a:moveTo>
                    <a:pt x="112" y="45"/>
                  </a:moveTo>
                  <a:lnTo>
                    <a:pt x="113" y="49"/>
                  </a:lnTo>
                  <a:lnTo>
                    <a:pt x="114" y="54"/>
                  </a:lnTo>
                  <a:lnTo>
                    <a:pt x="115" y="58"/>
                  </a:lnTo>
                  <a:lnTo>
                    <a:pt x="116" y="63"/>
                  </a:lnTo>
                  <a:lnTo>
                    <a:pt x="104" y="63"/>
                  </a:lnTo>
                  <a:lnTo>
                    <a:pt x="90" y="65"/>
                  </a:lnTo>
                  <a:lnTo>
                    <a:pt x="76" y="69"/>
                  </a:lnTo>
                  <a:lnTo>
                    <a:pt x="62" y="73"/>
                  </a:lnTo>
                  <a:lnTo>
                    <a:pt x="48" y="78"/>
                  </a:lnTo>
                  <a:lnTo>
                    <a:pt x="34" y="83"/>
                  </a:lnTo>
                  <a:lnTo>
                    <a:pt x="21" y="87"/>
                  </a:lnTo>
                  <a:lnTo>
                    <a:pt x="8" y="92"/>
                  </a:lnTo>
                  <a:lnTo>
                    <a:pt x="7" y="80"/>
                  </a:lnTo>
                  <a:lnTo>
                    <a:pt x="5" y="66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3" y="39"/>
                  </a:lnTo>
                  <a:lnTo>
                    <a:pt x="9" y="30"/>
                  </a:lnTo>
                  <a:lnTo>
                    <a:pt x="15" y="22"/>
                  </a:lnTo>
                  <a:lnTo>
                    <a:pt x="22" y="13"/>
                  </a:lnTo>
                  <a:lnTo>
                    <a:pt x="30" y="8"/>
                  </a:lnTo>
                  <a:lnTo>
                    <a:pt x="39" y="3"/>
                  </a:lnTo>
                  <a:lnTo>
                    <a:pt x="49" y="1"/>
                  </a:lnTo>
                  <a:lnTo>
                    <a:pt x="61" y="0"/>
                  </a:lnTo>
                  <a:lnTo>
                    <a:pt x="70" y="1"/>
                  </a:lnTo>
                  <a:lnTo>
                    <a:pt x="78" y="4"/>
                  </a:lnTo>
                  <a:lnTo>
                    <a:pt x="86" y="8"/>
                  </a:lnTo>
                  <a:lnTo>
                    <a:pt x="93" y="13"/>
                  </a:lnTo>
                  <a:lnTo>
                    <a:pt x="99" y="20"/>
                  </a:lnTo>
                  <a:lnTo>
                    <a:pt x="105" y="27"/>
                  </a:lnTo>
                  <a:lnTo>
                    <a:pt x="108" y="35"/>
                  </a:lnTo>
                  <a:lnTo>
                    <a:pt x="112" y="45"/>
                  </a:lnTo>
                  <a:close/>
                </a:path>
              </a:pathLst>
            </a:custGeom>
            <a:solidFill>
              <a:srgbClr val="DBB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28" name="Freeform 23"/>
            <p:cNvSpPr>
              <a:spLocks/>
            </p:cNvSpPr>
            <p:nvPr/>
          </p:nvSpPr>
          <p:spPr bwMode="auto">
            <a:xfrm>
              <a:off x="105" y="1879"/>
              <a:ext cx="249" cy="356"/>
            </a:xfrm>
            <a:custGeom>
              <a:avLst/>
              <a:gdLst>
                <a:gd name="T0" fmla="*/ 248 w 498"/>
                <a:gd name="T1" fmla="*/ 205 h 711"/>
                <a:gd name="T2" fmla="*/ 239 w 498"/>
                <a:gd name="T3" fmla="*/ 231 h 711"/>
                <a:gd name="T4" fmla="*/ 230 w 498"/>
                <a:gd name="T5" fmla="*/ 247 h 711"/>
                <a:gd name="T6" fmla="*/ 223 w 498"/>
                <a:gd name="T7" fmla="*/ 257 h 711"/>
                <a:gd name="T8" fmla="*/ 216 w 498"/>
                <a:gd name="T9" fmla="*/ 266 h 711"/>
                <a:gd name="T10" fmla="*/ 208 w 498"/>
                <a:gd name="T11" fmla="*/ 275 h 711"/>
                <a:gd name="T12" fmla="*/ 202 w 498"/>
                <a:gd name="T13" fmla="*/ 281 h 711"/>
                <a:gd name="T14" fmla="*/ 195 w 498"/>
                <a:gd name="T15" fmla="*/ 288 h 711"/>
                <a:gd name="T16" fmla="*/ 183 w 498"/>
                <a:gd name="T17" fmla="*/ 296 h 711"/>
                <a:gd name="T18" fmla="*/ 168 w 498"/>
                <a:gd name="T19" fmla="*/ 307 h 711"/>
                <a:gd name="T20" fmla="*/ 150 w 498"/>
                <a:gd name="T21" fmla="*/ 319 h 711"/>
                <a:gd name="T22" fmla="*/ 133 w 498"/>
                <a:gd name="T23" fmla="*/ 330 h 711"/>
                <a:gd name="T24" fmla="*/ 116 w 498"/>
                <a:gd name="T25" fmla="*/ 341 h 711"/>
                <a:gd name="T26" fmla="*/ 101 w 498"/>
                <a:gd name="T27" fmla="*/ 349 h 711"/>
                <a:gd name="T28" fmla="*/ 92 w 498"/>
                <a:gd name="T29" fmla="*/ 353 h 711"/>
                <a:gd name="T30" fmla="*/ 86 w 498"/>
                <a:gd name="T31" fmla="*/ 355 h 711"/>
                <a:gd name="T32" fmla="*/ 80 w 498"/>
                <a:gd name="T33" fmla="*/ 356 h 711"/>
                <a:gd name="T34" fmla="*/ 74 w 498"/>
                <a:gd name="T35" fmla="*/ 355 h 711"/>
                <a:gd name="T36" fmla="*/ 65 w 498"/>
                <a:gd name="T37" fmla="*/ 352 h 711"/>
                <a:gd name="T38" fmla="*/ 54 w 498"/>
                <a:gd name="T39" fmla="*/ 345 h 711"/>
                <a:gd name="T40" fmla="*/ 44 w 498"/>
                <a:gd name="T41" fmla="*/ 335 h 711"/>
                <a:gd name="T42" fmla="*/ 36 w 498"/>
                <a:gd name="T43" fmla="*/ 324 h 711"/>
                <a:gd name="T44" fmla="*/ 29 w 498"/>
                <a:gd name="T45" fmla="*/ 311 h 711"/>
                <a:gd name="T46" fmla="*/ 22 w 498"/>
                <a:gd name="T47" fmla="*/ 297 h 711"/>
                <a:gd name="T48" fmla="*/ 17 w 498"/>
                <a:gd name="T49" fmla="*/ 283 h 711"/>
                <a:gd name="T50" fmla="*/ 13 w 498"/>
                <a:gd name="T51" fmla="*/ 269 h 711"/>
                <a:gd name="T52" fmla="*/ 8 w 498"/>
                <a:gd name="T53" fmla="*/ 237 h 711"/>
                <a:gd name="T54" fmla="*/ 1 w 498"/>
                <a:gd name="T55" fmla="*/ 190 h 711"/>
                <a:gd name="T56" fmla="*/ 5 w 498"/>
                <a:gd name="T57" fmla="*/ 157 h 711"/>
                <a:gd name="T58" fmla="*/ 16 w 498"/>
                <a:gd name="T59" fmla="*/ 140 h 711"/>
                <a:gd name="T60" fmla="*/ 29 w 498"/>
                <a:gd name="T61" fmla="*/ 125 h 711"/>
                <a:gd name="T62" fmla="*/ 43 w 498"/>
                <a:gd name="T63" fmla="*/ 110 h 711"/>
                <a:gd name="T64" fmla="*/ 55 w 498"/>
                <a:gd name="T65" fmla="*/ 97 h 711"/>
                <a:gd name="T66" fmla="*/ 67 w 498"/>
                <a:gd name="T67" fmla="*/ 86 h 711"/>
                <a:gd name="T68" fmla="*/ 81 w 498"/>
                <a:gd name="T69" fmla="*/ 74 h 711"/>
                <a:gd name="T70" fmla="*/ 97 w 498"/>
                <a:gd name="T71" fmla="*/ 62 h 711"/>
                <a:gd name="T72" fmla="*/ 112 w 498"/>
                <a:gd name="T73" fmla="*/ 51 h 711"/>
                <a:gd name="T74" fmla="*/ 125 w 498"/>
                <a:gd name="T75" fmla="*/ 42 h 711"/>
                <a:gd name="T76" fmla="*/ 136 w 498"/>
                <a:gd name="T77" fmla="*/ 34 h 711"/>
                <a:gd name="T78" fmla="*/ 143 w 498"/>
                <a:gd name="T79" fmla="*/ 29 h 711"/>
                <a:gd name="T80" fmla="*/ 153 w 498"/>
                <a:gd name="T81" fmla="*/ 24 h 711"/>
                <a:gd name="T82" fmla="*/ 172 w 498"/>
                <a:gd name="T83" fmla="*/ 14 h 711"/>
                <a:gd name="T84" fmla="*/ 191 w 498"/>
                <a:gd name="T85" fmla="*/ 6 h 711"/>
                <a:gd name="T86" fmla="*/ 203 w 498"/>
                <a:gd name="T87" fmla="*/ 1 h 711"/>
                <a:gd name="T88" fmla="*/ 215 w 498"/>
                <a:gd name="T89" fmla="*/ 24 h 711"/>
                <a:gd name="T90" fmla="*/ 230 w 498"/>
                <a:gd name="T91" fmla="*/ 70 h 711"/>
                <a:gd name="T92" fmla="*/ 242 w 498"/>
                <a:gd name="T93" fmla="*/ 117 h 711"/>
                <a:gd name="T94" fmla="*/ 248 w 498"/>
                <a:gd name="T95" fmla="*/ 170 h 7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8"/>
                <a:gd name="T145" fmla="*/ 0 h 711"/>
                <a:gd name="T146" fmla="*/ 498 w 498"/>
                <a:gd name="T147" fmla="*/ 711 h 7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8" h="711">
                  <a:moveTo>
                    <a:pt x="498" y="400"/>
                  </a:moveTo>
                  <a:lnTo>
                    <a:pt x="495" y="410"/>
                  </a:lnTo>
                  <a:lnTo>
                    <a:pt x="487" y="433"/>
                  </a:lnTo>
                  <a:lnTo>
                    <a:pt x="478" y="461"/>
                  </a:lnTo>
                  <a:lnTo>
                    <a:pt x="466" y="484"/>
                  </a:lnTo>
                  <a:lnTo>
                    <a:pt x="459" y="494"/>
                  </a:lnTo>
                  <a:lnTo>
                    <a:pt x="452" y="503"/>
                  </a:lnTo>
                  <a:lnTo>
                    <a:pt x="445" y="514"/>
                  </a:lnTo>
                  <a:lnTo>
                    <a:pt x="438" y="523"/>
                  </a:lnTo>
                  <a:lnTo>
                    <a:pt x="432" y="532"/>
                  </a:lnTo>
                  <a:lnTo>
                    <a:pt x="423" y="540"/>
                  </a:lnTo>
                  <a:lnTo>
                    <a:pt x="415" y="549"/>
                  </a:lnTo>
                  <a:lnTo>
                    <a:pt x="407" y="559"/>
                  </a:lnTo>
                  <a:lnTo>
                    <a:pt x="404" y="562"/>
                  </a:lnTo>
                  <a:lnTo>
                    <a:pt x="397" y="568"/>
                  </a:lnTo>
                  <a:lnTo>
                    <a:pt x="389" y="575"/>
                  </a:lnTo>
                  <a:lnTo>
                    <a:pt x="377" y="583"/>
                  </a:lnTo>
                  <a:lnTo>
                    <a:pt x="365" y="592"/>
                  </a:lnTo>
                  <a:lnTo>
                    <a:pt x="350" y="602"/>
                  </a:lnTo>
                  <a:lnTo>
                    <a:pt x="335" y="614"/>
                  </a:lnTo>
                  <a:lnTo>
                    <a:pt x="317" y="625"/>
                  </a:lnTo>
                  <a:lnTo>
                    <a:pt x="300" y="637"/>
                  </a:lnTo>
                  <a:lnTo>
                    <a:pt x="283" y="648"/>
                  </a:lnTo>
                  <a:lnTo>
                    <a:pt x="266" y="660"/>
                  </a:lnTo>
                  <a:lnTo>
                    <a:pt x="248" y="670"/>
                  </a:lnTo>
                  <a:lnTo>
                    <a:pt x="231" y="681"/>
                  </a:lnTo>
                  <a:lnTo>
                    <a:pt x="216" y="690"/>
                  </a:lnTo>
                  <a:lnTo>
                    <a:pt x="201" y="698"/>
                  </a:lnTo>
                  <a:lnTo>
                    <a:pt x="188" y="704"/>
                  </a:lnTo>
                  <a:lnTo>
                    <a:pt x="183" y="706"/>
                  </a:lnTo>
                  <a:lnTo>
                    <a:pt x="177" y="708"/>
                  </a:lnTo>
                  <a:lnTo>
                    <a:pt x="171" y="710"/>
                  </a:lnTo>
                  <a:lnTo>
                    <a:pt x="165" y="710"/>
                  </a:lnTo>
                  <a:lnTo>
                    <a:pt x="160" y="711"/>
                  </a:lnTo>
                  <a:lnTo>
                    <a:pt x="153" y="710"/>
                  </a:lnTo>
                  <a:lnTo>
                    <a:pt x="147" y="710"/>
                  </a:lnTo>
                  <a:lnTo>
                    <a:pt x="141" y="708"/>
                  </a:lnTo>
                  <a:lnTo>
                    <a:pt x="129" y="704"/>
                  </a:lnTo>
                  <a:lnTo>
                    <a:pt x="117" y="698"/>
                  </a:lnTo>
                  <a:lnTo>
                    <a:pt x="107" y="690"/>
                  </a:lnTo>
                  <a:lnTo>
                    <a:pt x="96" y="680"/>
                  </a:lnTo>
                  <a:lnTo>
                    <a:pt x="88" y="669"/>
                  </a:lnTo>
                  <a:lnTo>
                    <a:pt x="80" y="658"/>
                  </a:lnTo>
                  <a:lnTo>
                    <a:pt x="72" y="647"/>
                  </a:lnTo>
                  <a:lnTo>
                    <a:pt x="65" y="636"/>
                  </a:lnTo>
                  <a:lnTo>
                    <a:pt x="57" y="622"/>
                  </a:lnTo>
                  <a:lnTo>
                    <a:pt x="50" y="608"/>
                  </a:lnTo>
                  <a:lnTo>
                    <a:pt x="43" y="594"/>
                  </a:lnTo>
                  <a:lnTo>
                    <a:pt x="39" y="581"/>
                  </a:lnTo>
                  <a:lnTo>
                    <a:pt x="34" y="566"/>
                  </a:lnTo>
                  <a:lnTo>
                    <a:pt x="29" y="552"/>
                  </a:lnTo>
                  <a:lnTo>
                    <a:pt x="25" y="537"/>
                  </a:lnTo>
                  <a:lnTo>
                    <a:pt x="20" y="523"/>
                  </a:lnTo>
                  <a:lnTo>
                    <a:pt x="16" y="474"/>
                  </a:lnTo>
                  <a:lnTo>
                    <a:pt x="8" y="427"/>
                  </a:lnTo>
                  <a:lnTo>
                    <a:pt x="1" y="380"/>
                  </a:lnTo>
                  <a:lnTo>
                    <a:pt x="0" y="332"/>
                  </a:lnTo>
                  <a:lnTo>
                    <a:pt x="9" y="313"/>
                  </a:lnTo>
                  <a:lnTo>
                    <a:pt x="19" y="296"/>
                  </a:lnTo>
                  <a:lnTo>
                    <a:pt x="32" y="280"/>
                  </a:lnTo>
                  <a:lnTo>
                    <a:pt x="44" y="265"/>
                  </a:lnTo>
                  <a:lnTo>
                    <a:pt x="58" y="250"/>
                  </a:lnTo>
                  <a:lnTo>
                    <a:pt x="72" y="235"/>
                  </a:lnTo>
                  <a:lnTo>
                    <a:pt x="86" y="220"/>
                  </a:lnTo>
                  <a:lnTo>
                    <a:pt x="100" y="205"/>
                  </a:lnTo>
                  <a:lnTo>
                    <a:pt x="109" y="194"/>
                  </a:lnTo>
                  <a:lnTo>
                    <a:pt x="120" y="183"/>
                  </a:lnTo>
                  <a:lnTo>
                    <a:pt x="133" y="171"/>
                  </a:lnTo>
                  <a:lnTo>
                    <a:pt x="147" y="160"/>
                  </a:lnTo>
                  <a:lnTo>
                    <a:pt x="162" y="147"/>
                  </a:lnTo>
                  <a:lnTo>
                    <a:pt x="177" y="136"/>
                  </a:lnTo>
                  <a:lnTo>
                    <a:pt x="193" y="124"/>
                  </a:lnTo>
                  <a:lnTo>
                    <a:pt x="208" y="113"/>
                  </a:lnTo>
                  <a:lnTo>
                    <a:pt x="223" y="101"/>
                  </a:lnTo>
                  <a:lnTo>
                    <a:pt x="237" y="92"/>
                  </a:lnTo>
                  <a:lnTo>
                    <a:pt x="249" y="83"/>
                  </a:lnTo>
                  <a:lnTo>
                    <a:pt x="262" y="75"/>
                  </a:lnTo>
                  <a:lnTo>
                    <a:pt x="271" y="68"/>
                  </a:lnTo>
                  <a:lnTo>
                    <a:pt x="279" y="62"/>
                  </a:lnTo>
                  <a:lnTo>
                    <a:pt x="285" y="58"/>
                  </a:lnTo>
                  <a:lnTo>
                    <a:pt x="289" y="56"/>
                  </a:lnTo>
                  <a:lnTo>
                    <a:pt x="305" y="47"/>
                  </a:lnTo>
                  <a:lnTo>
                    <a:pt x="323" y="38"/>
                  </a:lnTo>
                  <a:lnTo>
                    <a:pt x="343" y="28"/>
                  </a:lnTo>
                  <a:lnTo>
                    <a:pt x="362" y="19"/>
                  </a:lnTo>
                  <a:lnTo>
                    <a:pt x="381" y="12"/>
                  </a:lnTo>
                  <a:lnTo>
                    <a:pt x="396" y="5"/>
                  </a:lnTo>
                  <a:lnTo>
                    <a:pt x="406" y="2"/>
                  </a:lnTo>
                  <a:lnTo>
                    <a:pt x="411" y="0"/>
                  </a:lnTo>
                  <a:lnTo>
                    <a:pt x="429" y="47"/>
                  </a:lnTo>
                  <a:lnTo>
                    <a:pt x="445" y="93"/>
                  </a:lnTo>
                  <a:lnTo>
                    <a:pt x="460" y="139"/>
                  </a:lnTo>
                  <a:lnTo>
                    <a:pt x="473" y="185"/>
                  </a:lnTo>
                  <a:lnTo>
                    <a:pt x="483" y="234"/>
                  </a:lnTo>
                  <a:lnTo>
                    <a:pt x="490" y="284"/>
                  </a:lnTo>
                  <a:lnTo>
                    <a:pt x="496" y="340"/>
                  </a:lnTo>
                  <a:lnTo>
                    <a:pt x="498" y="40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29" name="Freeform 24"/>
            <p:cNvSpPr>
              <a:spLocks/>
            </p:cNvSpPr>
            <p:nvPr/>
          </p:nvSpPr>
          <p:spPr bwMode="auto">
            <a:xfrm>
              <a:off x="-61" y="1815"/>
              <a:ext cx="283" cy="442"/>
            </a:xfrm>
            <a:custGeom>
              <a:avLst/>
              <a:gdLst>
                <a:gd name="T0" fmla="*/ 46 w 567"/>
                <a:gd name="T1" fmla="*/ 385 h 884"/>
                <a:gd name="T2" fmla="*/ 33 w 567"/>
                <a:gd name="T3" fmla="*/ 337 h 884"/>
                <a:gd name="T4" fmla="*/ 15 w 567"/>
                <a:gd name="T5" fmla="*/ 274 h 884"/>
                <a:gd name="T6" fmla="*/ 2 w 567"/>
                <a:gd name="T7" fmla="*/ 226 h 884"/>
                <a:gd name="T8" fmla="*/ 5 w 567"/>
                <a:gd name="T9" fmla="*/ 199 h 884"/>
                <a:gd name="T10" fmla="*/ 19 w 567"/>
                <a:gd name="T11" fmla="*/ 163 h 884"/>
                <a:gd name="T12" fmla="*/ 37 w 567"/>
                <a:gd name="T13" fmla="*/ 128 h 884"/>
                <a:gd name="T14" fmla="*/ 60 w 567"/>
                <a:gd name="T15" fmla="*/ 96 h 884"/>
                <a:gd name="T16" fmla="*/ 77 w 567"/>
                <a:gd name="T17" fmla="*/ 75 h 884"/>
                <a:gd name="T18" fmla="*/ 91 w 567"/>
                <a:gd name="T19" fmla="*/ 62 h 884"/>
                <a:gd name="T20" fmla="*/ 106 w 567"/>
                <a:gd name="T21" fmla="*/ 49 h 884"/>
                <a:gd name="T22" fmla="*/ 121 w 567"/>
                <a:gd name="T23" fmla="*/ 36 h 884"/>
                <a:gd name="T24" fmla="*/ 136 w 567"/>
                <a:gd name="T25" fmla="*/ 24 h 884"/>
                <a:gd name="T26" fmla="*/ 148 w 567"/>
                <a:gd name="T27" fmla="*/ 13 h 884"/>
                <a:gd name="T28" fmla="*/ 159 w 567"/>
                <a:gd name="T29" fmla="*/ 5 h 884"/>
                <a:gd name="T30" fmla="*/ 164 w 567"/>
                <a:gd name="T31" fmla="*/ 1 h 884"/>
                <a:gd name="T32" fmla="*/ 172 w 567"/>
                <a:gd name="T33" fmla="*/ 2 h 884"/>
                <a:gd name="T34" fmla="*/ 189 w 567"/>
                <a:gd name="T35" fmla="*/ 5 h 884"/>
                <a:gd name="T36" fmla="*/ 206 w 567"/>
                <a:gd name="T37" fmla="*/ 9 h 884"/>
                <a:gd name="T38" fmla="*/ 225 w 567"/>
                <a:gd name="T39" fmla="*/ 13 h 884"/>
                <a:gd name="T40" fmla="*/ 243 w 567"/>
                <a:gd name="T41" fmla="*/ 16 h 884"/>
                <a:gd name="T42" fmla="*/ 259 w 567"/>
                <a:gd name="T43" fmla="*/ 20 h 884"/>
                <a:gd name="T44" fmla="*/ 273 w 567"/>
                <a:gd name="T45" fmla="*/ 21 h 884"/>
                <a:gd name="T46" fmla="*/ 281 w 567"/>
                <a:gd name="T47" fmla="*/ 23 h 884"/>
                <a:gd name="T48" fmla="*/ 277 w 567"/>
                <a:gd name="T49" fmla="*/ 26 h 884"/>
                <a:gd name="T50" fmla="*/ 256 w 567"/>
                <a:gd name="T51" fmla="*/ 38 h 884"/>
                <a:gd name="T52" fmla="*/ 229 w 567"/>
                <a:gd name="T53" fmla="*/ 54 h 884"/>
                <a:gd name="T54" fmla="*/ 205 w 567"/>
                <a:gd name="T55" fmla="*/ 69 h 884"/>
                <a:gd name="T56" fmla="*/ 186 w 567"/>
                <a:gd name="T57" fmla="*/ 82 h 884"/>
                <a:gd name="T58" fmla="*/ 170 w 567"/>
                <a:gd name="T59" fmla="*/ 96 h 884"/>
                <a:gd name="T60" fmla="*/ 153 w 567"/>
                <a:gd name="T61" fmla="*/ 110 h 884"/>
                <a:gd name="T62" fmla="*/ 138 w 567"/>
                <a:gd name="T63" fmla="*/ 125 h 884"/>
                <a:gd name="T64" fmla="*/ 125 w 567"/>
                <a:gd name="T65" fmla="*/ 141 h 884"/>
                <a:gd name="T66" fmla="*/ 113 w 567"/>
                <a:gd name="T67" fmla="*/ 155 h 884"/>
                <a:gd name="T68" fmla="*/ 102 w 567"/>
                <a:gd name="T69" fmla="*/ 170 h 884"/>
                <a:gd name="T70" fmla="*/ 93 w 567"/>
                <a:gd name="T71" fmla="*/ 186 h 884"/>
                <a:gd name="T72" fmla="*/ 89 w 567"/>
                <a:gd name="T73" fmla="*/ 194 h 884"/>
                <a:gd name="T74" fmla="*/ 89 w 567"/>
                <a:gd name="T75" fmla="*/ 194 h 884"/>
                <a:gd name="T76" fmla="*/ 89 w 567"/>
                <a:gd name="T77" fmla="*/ 194 h 884"/>
                <a:gd name="T78" fmla="*/ 89 w 567"/>
                <a:gd name="T79" fmla="*/ 194 h 884"/>
                <a:gd name="T80" fmla="*/ 88 w 567"/>
                <a:gd name="T81" fmla="*/ 194 h 884"/>
                <a:gd name="T82" fmla="*/ 88 w 567"/>
                <a:gd name="T83" fmla="*/ 195 h 884"/>
                <a:gd name="T84" fmla="*/ 85 w 567"/>
                <a:gd name="T85" fmla="*/ 213 h 884"/>
                <a:gd name="T86" fmla="*/ 85 w 567"/>
                <a:gd name="T87" fmla="*/ 250 h 884"/>
                <a:gd name="T88" fmla="*/ 92 w 567"/>
                <a:gd name="T89" fmla="*/ 285 h 884"/>
                <a:gd name="T90" fmla="*/ 102 w 567"/>
                <a:gd name="T91" fmla="*/ 321 h 884"/>
                <a:gd name="T92" fmla="*/ 110 w 567"/>
                <a:gd name="T93" fmla="*/ 352 h 884"/>
                <a:gd name="T94" fmla="*/ 118 w 567"/>
                <a:gd name="T95" fmla="*/ 379 h 884"/>
                <a:gd name="T96" fmla="*/ 126 w 567"/>
                <a:gd name="T97" fmla="*/ 404 h 884"/>
                <a:gd name="T98" fmla="*/ 134 w 567"/>
                <a:gd name="T99" fmla="*/ 429 h 884"/>
                <a:gd name="T100" fmla="*/ 132 w 567"/>
                <a:gd name="T101" fmla="*/ 439 h 884"/>
                <a:gd name="T102" fmla="*/ 109 w 567"/>
                <a:gd name="T103" fmla="*/ 426 h 884"/>
                <a:gd name="T104" fmla="*/ 80 w 567"/>
                <a:gd name="T105" fmla="*/ 410 h 884"/>
                <a:gd name="T106" fmla="*/ 55 w 567"/>
                <a:gd name="T107" fmla="*/ 397 h 8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7"/>
                <a:gd name="T163" fmla="*/ 0 h 884"/>
                <a:gd name="T164" fmla="*/ 567 w 567"/>
                <a:gd name="T165" fmla="*/ 884 h 8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7" h="884">
                  <a:moveTo>
                    <a:pt x="94" y="786"/>
                  </a:moveTo>
                  <a:lnTo>
                    <a:pt x="92" y="769"/>
                  </a:lnTo>
                  <a:lnTo>
                    <a:pt x="82" y="729"/>
                  </a:lnTo>
                  <a:lnTo>
                    <a:pt x="67" y="674"/>
                  </a:lnTo>
                  <a:lnTo>
                    <a:pt x="49" y="610"/>
                  </a:lnTo>
                  <a:lnTo>
                    <a:pt x="31" y="547"/>
                  </a:lnTo>
                  <a:lnTo>
                    <a:pt x="15" y="492"/>
                  </a:lnTo>
                  <a:lnTo>
                    <a:pt x="4" y="451"/>
                  </a:lnTo>
                  <a:lnTo>
                    <a:pt x="0" y="435"/>
                  </a:lnTo>
                  <a:lnTo>
                    <a:pt x="10" y="397"/>
                  </a:lnTo>
                  <a:lnTo>
                    <a:pt x="23" y="360"/>
                  </a:lnTo>
                  <a:lnTo>
                    <a:pt x="38" y="325"/>
                  </a:lnTo>
                  <a:lnTo>
                    <a:pt x="55" y="289"/>
                  </a:lnTo>
                  <a:lnTo>
                    <a:pt x="75" y="255"/>
                  </a:lnTo>
                  <a:lnTo>
                    <a:pt x="95" y="222"/>
                  </a:lnTo>
                  <a:lnTo>
                    <a:pt x="120" y="191"/>
                  </a:lnTo>
                  <a:lnTo>
                    <a:pt x="145" y="161"/>
                  </a:lnTo>
                  <a:lnTo>
                    <a:pt x="155" y="149"/>
                  </a:lnTo>
                  <a:lnTo>
                    <a:pt x="168" y="137"/>
                  </a:lnTo>
                  <a:lnTo>
                    <a:pt x="182" y="124"/>
                  </a:lnTo>
                  <a:lnTo>
                    <a:pt x="196" y="110"/>
                  </a:lnTo>
                  <a:lnTo>
                    <a:pt x="212" y="98"/>
                  </a:lnTo>
                  <a:lnTo>
                    <a:pt x="227" y="84"/>
                  </a:lnTo>
                  <a:lnTo>
                    <a:pt x="242" y="71"/>
                  </a:lnTo>
                  <a:lnTo>
                    <a:pt x="257" y="58"/>
                  </a:lnTo>
                  <a:lnTo>
                    <a:pt x="272" y="47"/>
                  </a:lnTo>
                  <a:lnTo>
                    <a:pt x="285" y="35"/>
                  </a:lnTo>
                  <a:lnTo>
                    <a:pt x="297" y="25"/>
                  </a:lnTo>
                  <a:lnTo>
                    <a:pt x="308" y="17"/>
                  </a:lnTo>
                  <a:lnTo>
                    <a:pt x="318" y="10"/>
                  </a:lnTo>
                  <a:lnTo>
                    <a:pt x="325" y="4"/>
                  </a:lnTo>
                  <a:lnTo>
                    <a:pt x="329" y="1"/>
                  </a:lnTo>
                  <a:lnTo>
                    <a:pt x="330" y="0"/>
                  </a:lnTo>
                  <a:lnTo>
                    <a:pt x="344" y="3"/>
                  </a:lnTo>
                  <a:lnTo>
                    <a:pt x="360" y="7"/>
                  </a:lnTo>
                  <a:lnTo>
                    <a:pt x="378" y="10"/>
                  </a:lnTo>
                  <a:lnTo>
                    <a:pt x="395" y="13"/>
                  </a:lnTo>
                  <a:lnTo>
                    <a:pt x="413" y="18"/>
                  </a:lnTo>
                  <a:lnTo>
                    <a:pt x="433" y="22"/>
                  </a:lnTo>
                  <a:lnTo>
                    <a:pt x="451" y="25"/>
                  </a:lnTo>
                  <a:lnTo>
                    <a:pt x="470" y="28"/>
                  </a:lnTo>
                  <a:lnTo>
                    <a:pt x="487" y="32"/>
                  </a:lnTo>
                  <a:lnTo>
                    <a:pt x="504" y="35"/>
                  </a:lnTo>
                  <a:lnTo>
                    <a:pt x="519" y="39"/>
                  </a:lnTo>
                  <a:lnTo>
                    <a:pt x="533" y="41"/>
                  </a:lnTo>
                  <a:lnTo>
                    <a:pt x="546" y="42"/>
                  </a:lnTo>
                  <a:lnTo>
                    <a:pt x="555" y="43"/>
                  </a:lnTo>
                  <a:lnTo>
                    <a:pt x="562" y="45"/>
                  </a:lnTo>
                  <a:lnTo>
                    <a:pt x="567" y="45"/>
                  </a:lnTo>
                  <a:lnTo>
                    <a:pt x="554" y="51"/>
                  </a:lnTo>
                  <a:lnTo>
                    <a:pt x="535" y="62"/>
                  </a:lnTo>
                  <a:lnTo>
                    <a:pt x="512" y="76"/>
                  </a:lnTo>
                  <a:lnTo>
                    <a:pt x="486" y="91"/>
                  </a:lnTo>
                  <a:lnTo>
                    <a:pt x="458" y="107"/>
                  </a:lnTo>
                  <a:lnTo>
                    <a:pt x="432" y="123"/>
                  </a:lnTo>
                  <a:lnTo>
                    <a:pt x="410" y="137"/>
                  </a:lnTo>
                  <a:lnTo>
                    <a:pt x="391" y="149"/>
                  </a:lnTo>
                  <a:lnTo>
                    <a:pt x="373" y="163"/>
                  </a:lnTo>
                  <a:lnTo>
                    <a:pt x="356" y="177"/>
                  </a:lnTo>
                  <a:lnTo>
                    <a:pt x="340" y="191"/>
                  </a:lnTo>
                  <a:lnTo>
                    <a:pt x="323" y="205"/>
                  </a:lnTo>
                  <a:lnTo>
                    <a:pt x="307" y="220"/>
                  </a:lnTo>
                  <a:lnTo>
                    <a:pt x="292" y="235"/>
                  </a:lnTo>
                  <a:lnTo>
                    <a:pt x="277" y="250"/>
                  </a:lnTo>
                  <a:lnTo>
                    <a:pt x="262" y="267"/>
                  </a:lnTo>
                  <a:lnTo>
                    <a:pt x="251" y="282"/>
                  </a:lnTo>
                  <a:lnTo>
                    <a:pt x="238" y="296"/>
                  </a:lnTo>
                  <a:lnTo>
                    <a:pt x="227" y="310"/>
                  </a:lnTo>
                  <a:lnTo>
                    <a:pt x="215" y="325"/>
                  </a:lnTo>
                  <a:lnTo>
                    <a:pt x="205" y="340"/>
                  </a:lnTo>
                  <a:lnTo>
                    <a:pt x="194" y="355"/>
                  </a:lnTo>
                  <a:lnTo>
                    <a:pt x="186" y="371"/>
                  </a:lnTo>
                  <a:lnTo>
                    <a:pt x="179" y="388"/>
                  </a:lnTo>
                  <a:lnTo>
                    <a:pt x="178" y="388"/>
                  </a:lnTo>
                  <a:lnTo>
                    <a:pt x="177" y="388"/>
                  </a:lnTo>
                  <a:lnTo>
                    <a:pt x="176" y="389"/>
                  </a:lnTo>
                  <a:lnTo>
                    <a:pt x="170" y="426"/>
                  </a:lnTo>
                  <a:lnTo>
                    <a:pt x="169" y="462"/>
                  </a:lnTo>
                  <a:lnTo>
                    <a:pt x="171" y="499"/>
                  </a:lnTo>
                  <a:lnTo>
                    <a:pt x="177" y="534"/>
                  </a:lnTo>
                  <a:lnTo>
                    <a:pt x="185" y="570"/>
                  </a:lnTo>
                  <a:lnTo>
                    <a:pt x="194" y="606"/>
                  </a:lnTo>
                  <a:lnTo>
                    <a:pt x="204" y="642"/>
                  </a:lnTo>
                  <a:lnTo>
                    <a:pt x="214" y="677"/>
                  </a:lnTo>
                  <a:lnTo>
                    <a:pt x="221" y="704"/>
                  </a:lnTo>
                  <a:lnTo>
                    <a:pt x="228" y="730"/>
                  </a:lnTo>
                  <a:lnTo>
                    <a:pt x="236" y="757"/>
                  </a:lnTo>
                  <a:lnTo>
                    <a:pt x="244" y="782"/>
                  </a:lnTo>
                  <a:lnTo>
                    <a:pt x="252" y="807"/>
                  </a:lnTo>
                  <a:lnTo>
                    <a:pt x="260" y="833"/>
                  </a:lnTo>
                  <a:lnTo>
                    <a:pt x="268" y="858"/>
                  </a:lnTo>
                  <a:lnTo>
                    <a:pt x="277" y="884"/>
                  </a:lnTo>
                  <a:lnTo>
                    <a:pt x="265" y="877"/>
                  </a:lnTo>
                  <a:lnTo>
                    <a:pt x="244" y="866"/>
                  </a:lnTo>
                  <a:lnTo>
                    <a:pt x="219" y="851"/>
                  </a:lnTo>
                  <a:lnTo>
                    <a:pt x="190" y="836"/>
                  </a:lnTo>
                  <a:lnTo>
                    <a:pt x="161" y="820"/>
                  </a:lnTo>
                  <a:lnTo>
                    <a:pt x="135" y="805"/>
                  </a:lnTo>
                  <a:lnTo>
                    <a:pt x="111" y="794"/>
                  </a:lnTo>
                  <a:lnTo>
                    <a:pt x="94" y="786"/>
                  </a:lnTo>
                  <a:close/>
                </a:path>
              </a:pathLst>
            </a:custGeom>
            <a:solidFill>
              <a:srgbClr val="93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30" name="Freeform 25"/>
            <p:cNvSpPr>
              <a:spLocks/>
            </p:cNvSpPr>
            <p:nvPr/>
          </p:nvSpPr>
          <p:spPr bwMode="auto">
            <a:xfrm>
              <a:off x="38" y="1827"/>
              <a:ext cx="393" cy="495"/>
            </a:xfrm>
            <a:custGeom>
              <a:avLst/>
              <a:gdLst>
                <a:gd name="T0" fmla="*/ 270 w 787"/>
                <a:gd name="T1" fmla="*/ 489 h 991"/>
                <a:gd name="T2" fmla="*/ 220 w 787"/>
                <a:gd name="T3" fmla="*/ 477 h 991"/>
                <a:gd name="T4" fmla="*/ 159 w 787"/>
                <a:gd name="T5" fmla="*/ 462 h 991"/>
                <a:gd name="T6" fmla="*/ 103 w 787"/>
                <a:gd name="T7" fmla="*/ 448 h 991"/>
                <a:gd name="T8" fmla="*/ 65 w 787"/>
                <a:gd name="T9" fmla="*/ 439 h 991"/>
                <a:gd name="T10" fmla="*/ 38 w 787"/>
                <a:gd name="T11" fmla="*/ 390 h 991"/>
                <a:gd name="T12" fmla="*/ 7 w 787"/>
                <a:gd name="T13" fmla="*/ 266 h 991"/>
                <a:gd name="T14" fmla="*/ 0 w 787"/>
                <a:gd name="T15" fmla="*/ 193 h 991"/>
                <a:gd name="T16" fmla="*/ 14 w 787"/>
                <a:gd name="T17" fmla="*/ 164 h 991"/>
                <a:gd name="T18" fmla="*/ 38 w 787"/>
                <a:gd name="T19" fmla="*/ 133 h 991"/>
                <a:gd name="T20" fmla="*/ 66 w 787"/>
                <a:gd name="T21" fmla="*/ 105 h 991"/>
                <a:gd name="T22" fmla="*/ 80 w 787"/>
                <a:gd name="T23" fmla="*/ 92 h 991"/>
                <a:gd name="T24" fmla="*/ 95 w 787"/>
                <a:gd name="T25" fmla="*/ 79 h 991"/>
                <a:gd name="T26" fmla="*/ 115 w 787"/>
                <a:gd name="T27" fmla="*/ 65 h 991"/>
                <a:gd name="T28" fmla="*/ 154 w 787"/>
                <a:gd name="T29" fmla="*/ 42 h 991"/>
                <a:gd name="T30" fmla="*/ 189 w 787"/>
                <a:gd name="T31" fmla="*/ 21 h 991"/>
                <a:gd name="T32" fmla="*/ 206 w 787"/>
                <a:gd name="T33" fmla="*/ 11 h 991"/>
                <a:gd name="T34" fmla="*/ 224 w 787"/>
                <a:gd name="T35" fmla="*/ 5 h 991"/>
                <a:gd name="T36" fmla="*/ 243 w 787"/>
                <a:gd name="T37" fmla="*/ 0 h 991"/>
                <a:gd name="T38" fmla="*/ 259 w 787"/>
                <a:gd name="T39" fmla="*/ 10 h 991"/>
                <a:gd name="T40" fmla="*/ 286 w 787"/>
                <a:gd name="T41" fmla="*/ 28 h 991"/>
                <a:gd name="T42" fmla="*/ 283 w 787"/>
                <a:gd name="T43" fmla="*/ 37 h 991"/>
                <a:gd name="T44" fmla="*/ 250 w 787"/>
                <a:gd name="T45" fmla="*/ 49 h 991"/>
                <a:gd name="T46" fmla="*/ 219 w 787"/>
                <a:gd name="T47" fmla="*/ 64 h 991"/>
                <a:gd name="T48" fmla="*/ 198 w 787"/>
                <a:gd name="T49" fmla="*/ 75 h 991"/>
                <a:gd name="T50" fmla="*/ 184 w 787"/>
                <a:gd name="T51" fmla="*/ 84 h 991"/>
                <a:gd name="T52" fmla="*/ 170 w 787"/>
                <a:gd name="T53" fmla="*/ 94 h 991"/>
                <a:gd name="T54" fmla="*/ 145 w 787"/>
                <a:gd name="T55" fmla="*/ 111 h 991"/>
                <a:gd name="T56" fmla="*/ 122 w 787"/>
                <a:gd name="T57" fmla="*/ 130 h 991"/>
                <a:gd name="T58" fmla="*/ 102 w 787"/>
                <a:gd name="T59" fmla="*/ 154 h 991"/>
                <a:gd name="T60" fmla="*/ 79 w 787"/>
                <a:gd name="T61" fmla="*/ 178 h 991"/>
                <a:gd name="T62" fmla="*/ 60 w 787"/>
                <a:gd name="T63" fmla="*/ 204 h 991"/>
                <a:gd name="T64" fmla="*/ 57 w 787"/>
                <a:gd name="T65" fmla="*/ 268 h 991"/>
                <a:gd name="T66" fmla="*/ 69 w 787"/>
                <a:gd name="T67" fmla="*/ 334 h 991"/>
                <a:gd name="T68" fmla="*/ 75 w 787"/>
                <a:gd name="T69" fmla="*/ 353 h 991"/>
                <a:gd name="T70" fmla="*/ 83 w 787"/>
                <a:gd name="T71" fmla="*/ 372 h 991"/>
                <a:gd name="T72" fmla="*/ 96 w 787"/>
                <a:gd name="T73" fmla="*/ 391 h 991"/>
                <a:gd name="T74" fmla="*/ 113 w 787"/>
                <a:gd name="T75" fmla="*/ 409 h 991"/>
                <a:gd name="T76" fmla="*/ 134 w 787"/>
                <a:gd name="T77" fmla="*/ 419 h 991"/>
                <a:gd name="T78" fmla="*/ 145 w 787"/>
                <a:gd name="T79" fmla="*/ 420 h 991"/>
                <a:gd name="T80" fmla="*/ 156 w 787"/>
                <a:gd name="T81" fmla="*/ 418 h 991"/>
                <a:gd name="T82" fmla="*/ 168 w 787"/>
                <a:gd name="T83" fmla="*/ 413 h 991"/>
                <a:gd name="T84" fmla="*/ 187 w 787"/>
                <a:gd name="T85" fmla="*/ 404 h 991"/>
                <a:gd name="T86" fmla="*/ 205 w 787"/>
                <a:gd name="T87" fmla="*/ 393 h 991"/>
                <a:gd name="T88" fmla="*/ 229 w 787"/>
                <a:gd name="T89" fmla="*/ 376 h 991"/>
                <a:gd name="T90" fmla="*/ 256 w 787"/>
                <a:gd name="T91" fmla="*/ 358 h 991"/>
                <a:gd name="T92" fmla="*/ 281 w 787"/>
                <a:gd name="T93" fmla="*/ 337 h 991"/>
                <a:gd name="T94" fmla="*/ 300 w 787"/>
                <a:gd name="T95" fmla="*/ 310 h 991"/>
                <a:gd name="T96" fmla="*/ 319 w 787"/>
                <a:gd name="T97" fmla="*/ 274 h 991"/>
                <a:gd name="T98" fmla="*/ 325 w 787"/>
                <a:gd name="T99" fmla="*/ 261 h 991"/>
                <a:gd name="T100" fmla="*/ 326 w 787"/>
                <a:gd name="T101" fmla="*/ 261 h 991"/>
                <a:gd name="T102" fmla="*/ 326 w 787"/>
                <a:gd name="T103" fmla="*/ 261 h 991"/>
                <a:gd name="T104" fmla="*/ 336 w 787"/>
                <a:gd name="T105" fmla="*/ 268 h 991"/>
                <a:gd name="T106" fmla="*/ 368 w 787"/>
                <a:gd name="T107" fmla="*/ 292 h 991"/>
                <a:gd name="T108" fmla="*/ 393 w 787"/>
                <a:gd name="T109" fmla="*/ 321 h 991"/>
                <a:gd name="T110" fmla="*/ 379 w 787"/>
                <a:gd name="T111" fmla="*/ 344 h 991"/>
                <a:gd name="T112" fmla="*/ 359 w 787"/>
                <a:gd name="T113" fmla="*/ 380 h 991"/>
                <a:gd name="T114" fmla="*/ 336 w 787"/>
                <a:gd name="T115" fmla="*/ 421 h 991"/>
                <a:gd name="T116" fmla="*/ 314 w 787"/>
                <a:gd name="T117" fmla="*/ 459 h 991"/>
                <a:gd name="T118" fmla="*/ 296 w 787"/>
                <a:gd name="T119" fmla="*/ 489 h 9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7"/>
                <a:gd name="T181" fmla="*/ 0 h 991"/>
                <a:gd name="T182" fmla="*/ 787 w 787"/>
                <a:gd name="T183" fmla="*/ 991 h 9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7" h="991">
                  <a:moveTo>
                    <a:pt x="584" y="991"/>
                  </a:moveTo>
                  <a:lnTo>
                    <a:pt x="566" y="986"/>
                  </a:lnTo>
                  <a:lnTo>
                    <a:pt x="541" y="979"/>
                  </a:lnTo>
                  <a:lnTo>
                    <a:pt x="511" y="972"/>
                  </a:lnTo>
                  <a:lnTo>
                    <a:pt x="477" y="963"/>
                  </a:lnTo>
                  <a:lnTo>
                    <a:pt x="440" y="954"/>
                  </a:lnTo>
                  <a:lnTo>
                    <a:pt x="400" y="944"/>
                  </a:lnTo>
                  <a:lnTo>
                    <a:pt x="359" y="934"/>
                  </a:lnTo>
                  <a:lnTo>
                    <a:pt x="319" y="924"/>
                  </a:lnTo>
                  <a:lnTo>
                    <a:pt x="279" y="914"/>
                  </a:lnTo>
                  <a:lnTo>
                    <a:pt x="241" y="904"/>
                  </a:lnTo>
                  <a:lnTo>
                    <a:pt x="206" y="896"/>
                  </a:lnTo>
                  <a:lnTo>
                    <a:pt x="175" y="888"/>
                  </a:lnTo>
                  <a:lnTo>
                    <a:pt x="150" y="883"/>
                  </a:lnTo>
                  <a:lnTo>
                    <a:pt x="130" y="878"/>
                  </a:lnTo>
                  <a:lnTo>
                    <a:pt x="117" y="874"/>
                  </a:lnTo>
                  <a:lnTo>
                    <a:pt x="113" y="873"/>
                  </a:lnTo>
                  <a:lnTo>
                    <a:pt x="76" y="781"/>
                  </a:lnTo>
                  <a:lnTo>
                    <a:pt x="48" y="691"/>
                  </a:lnTo>
                  <a:lnTo>
                    <a:pt x="28" y="607"/>
                  </a:lnTo>
                  <a:lnTo>
                    <a:pt x="14" y="532"/>
                  </a:lnTo>
                  <a:lnTo>
                    <a:pt x="6" y="469"/>
                  </a:lnTo>
                  <a:lnTo>
                    <a:pt x="1" y="419"/>
                  </a:lnTo>
                  <a:lnTo>
                    <a:pt x="0" y="387"/>
                  </a:lnTo>
                  <a:lnTo>
                    <a:pt x="0" y="374"/>
                  </a:lnTo>
                  <a:lnTo>
                    <a:pt x="14" y="351"/>
                  </a:lnTo>
                  <a:lnTo>
                    <a:pt x="29" y="329"/>
                  </a:lnTo>
                  <a:lnTo>
                    <a:pt x="44" y="309"/>
                  </a:lnTo>
                  <a:lnTo>
                    <a:pt x="60" y="288"/>
                  </a:lnTo>
                  <a:lnTo>
                    <a:pt x="76" y="267"/>
                  </a:lnTo>
                  <a:lnTo>
                    <a:pt x="94" y="248"/>
                  </a:lnTo>
                  <a:lnTo>
                    <a:pt x="113" y="229"/>
                  </a:lnTo>
                  <a:lnTo>
                    <a:pt x="132" y="211"/>
                  </a:lnTo>
                  <a:lnTo>
                    <a:pt x="143" y="201"/>
                  </a:lnTo>
                  <a:lnTo>
                    <a:pt x="152" y="193"/>
                  </a:lnTo>
                  <a:lnTo>
                    <a:pt x="161" y="184"/>
                  </a:lnTo>
                  <a:lnTo>
                    <a:pt x="172" y="176"/>
                  </a:lnTo>
                  <a:lnTo>
                    <a:pt x="181" y="167"/>
                  </a:lnTo>
                  <a:lnTo>
                    <a:pt x="191" y="159"/>
                  </a:lnTo>
                  <a:lnTo>
                    <a:pt x="201" y="151"/>
                  </a:lnTo>
                  <a:lnTo>
                    <a:pt x="213" y="143"/>
                  </a:lnTo>
                  <a:lnTo>
                    <a:pt x="231" y="131"/>
                  </a:lnTo>
                  <a:lnTo>
                    <a:pt x="254" y="117"/>
                  </a:lnTo>
                  <a:lnTo>
                    <a:pt x="281" y="101"/>
                  </a:lnTo>
                  <a:lnTo>
                    <a:pt x="309" y="84"/>
                  </a:lnTo>
                  <a:lnTo>
                    <a:pt x="335" y="68"/>
                  </a:lnTo>
                  <a:lnTo>
                    <a:pt x="358" y="54"/>
                  </a:lnTo>
                  <a:lnTo>
                    <a:pt x="378" y="42"/>
                  </a:lnTo>
                  <a:lnTo>
                    <a:pt x="389" y="34"/>
                  </a:lnTo>
                  <a:lnTo>
                    <a:pt x="401" y="27"/>
                  </a:lnTo>
                  <a:lnTo>
                    <a:pt x="412" y="22"/>
                  </a:lnTo>
                  <a:lnTo>
                    <a:pt x="425" y="17"/>
                  </a:lnTo>
                  <a:lnTo>
                    <a:pt x="436" y="14"/>
                  </a:lnTo>
                  <a:lnTo>
                    <a:pt x="449" y="11"/>
                  </a:lnTo>
                  <a:lnTo>
                    <a:pt x="462" y="8"/>
                  </a:lnTo>
                  <a:lnTo>
                    <a:pt x="474" y="4"/>
                  </a:lnTo>
                  <a:lnTo>
                    <a:pt x="487" y="0"/>
                  </a:lnTo>
                  <a:lnTo>
                    <a:pt x="492" y="2"/>
                  </a:lnTo>
                  <a:lnTo>
                    <a:pt x="503" y="10"/>
                  </a:lnTo>
                  <a:lnTo>
                    <a:pt x="519" y="21"/>
                  </a:lnTo>
                  <a:lnTo>
                    <a:pt x="538" y="33"/>
                  </a:lnTo>
                  <a:lnTo>
                    <a:pt x="556" y="45"/>
                  </a:lnTo>
                  <a:lnTo>
                    <a:pt x="572" y="56"/>
                  </a:lnTo>
                  <a:lnTo>
                    <a:pt x="584" y="63"/>
                  </a:lnTo>
                  <a:lnTo>
                    <a:pt x="587" y="67"/>
                  </a:lnTo>
                  <a:lnTo>
                    <a:pt x="566" y="75"/>
                  </a:lnTo>
                  <a:lnTo>
                    <a:pt x="545" y="83"/>
                  </a:lnTo>
                  <a:lnTo>
                    <a:pt x="523" y="91"/>
                  </a:lnTo>
                  <a:lnTo>
                    <a:pt x="501" y="99"/>
                  </a:lnTo>
                  <a:lnTo>
                    <a:pt x="480" y="108"/>
                  </a:lnTo>
                  <a:lnTo>
                    <a:pt x="458" y="117"/>
                  </a:lnTo>
                  <a:lnTo>
                    <a:pt x="438" y="128"/>
                  </a:lnTo>
                  <a:lnTo>
                    <a:pt x="417" y="139"/>
                  </a:lnTo>
                  <a:lnTo>
                    <a:pt x="407" y="145"/>
                  </a:lnTo>
                  <a:lnTo>
                    <a:pt x="397" y="151"/>
                  </a:lnTo>
                  <a:lnTo>
                    <a:pt x="388" y="158"/>
                  </a:lnTo>
                  <a:lnTo>
                    <a:pt x="379" y="163"/>
                  </a:lnTo>
                  <a:lnTo>
                    <a:pt x="369" y="169"/>
                  </a:lnTo>
                  <a:lnTo>
                    <a:pt x="359" y="175"/>
                  </a:lnTo>
                  <a:lnTo>
                    <a:pt x="350" y="182"/>
                  </a:lnTo>
                  <a:lnTo>
                    <a:pt x="340" y="188"/>
                  </a:lnTo>
                  <a:lnTo>
                    <a:pt x="322" y="199"/>
                  </a:lnTo>
                  <a:lnTo>
                    <a:pt x="306" y="211"/>
                  </a:lnTo>
                  <a:lnTo>
                    <a:pt x="290" y="222"/>
                  </a:lnTo>
                  <a:lnTo>
                    <a:pt x="274" y="235"/>
                  </a:lnTo>
                  <a:lnTo>
                    <a:pt x="260" y="248"/>
                  </a:lnTo>
                  <a:lnTo>
                    <a:pt x="245" y="261"/>
                  </a:lnTo>
                  <a:lnTo>
                    <a:pt x="231" y="276"/>
                  </a:lnTo>
                  <a:lnTo>
                    <a:pt x="219" y="291"/>
                  </a:lnTo>
                  <a:lnTo>
                    <a:pt x="204" y="309"/>
                  </a:lnTo>
                  <a:lnTo>
                    <a:pt x="189" y="325"/>
                  </a:lnTo>
                  <a:lnTo>
                    <a:pt x="173" y="341"/>
                  </a:lnTo>
                  <a:lnTo>
                    <a:pt x="158" y="357"/>
                  </a:lnTo>
                  <a:lnTo>
                    <a:pt x="144" y="373"/>
                  </a:lnTo>
                  <a:lnTo>
                    <a:pt x="131" y="390"/>
                  </a:lnTo>
                  <a:lnTo>
                    <a:pt x="121" y="409"/>
                  </a:lnTo>
                  <a:lnTo>
                    <a:pt x="113" y="430"/>
                  </a:lnTo>
                  <a:lnTo>
                    <a:pt x="110" y="470"/>
                  </a:lnTo>
                  <a:lnTo>
                    <a:pt x="114" y="536"/>
                  </a:lnTo>
                  <a:lnTo>
                    <a:pt x="123" y="605"/>
                  </a:lnTo>
                  <a:lnTo>
                    <a:pt x="135" y="657"/>
                  </a:lnTo>
                  <a:lnTo>
                    <a:pt x="139" y="669"/>
                  </a:lnTo>
                  <a:lnTo>
                    <a:pt x="143" y="682"/>
                  </a:lnTo>
                  <a:lnTo>
                    <a:pt x="146" y="695"/>
                  </a:lnTo>
                  <a:lnTo>
                    <a:pt x="151" y="707"/>
                  </a:lnTo>
                  <a:lnTo>
                    <a:pt x="154" y="720"/>
                  </a:lnTo>
                  <a:lnTo>
                    <a:pt x="160" y="732"/>
                  </a:lnTo>
                  <a:lnTo>
                    <a:pt x="166" y="744"/>
                  </a:lnTo>
                  <a:lnTo>
                    <a:pt x="173" y="756"/>
                  </a:lnTo>
                  <a:lnTo>
                    <a:pt x="182" y="770"/>
                  </a:lnTo>
                  <a:lnTo>
                    <a:pt x="192" y="782"/>
                  </a:lnTo>
                  <a:lnTo>
                    <a:pt x="203" y="795"/>
                  </a:lnTo>
                  <a:lnTo>
                    <a:pt x="214" y="808"/>
                  </a:lnTo>
                  <a:lnTo>
                    <a:pt x="226" y="818"/>
                  </a:lnTo>
                  <a:lnTo>
                    <a:pt x="239" y="826"/>
                  </a:lnTo>
                  <a:lnTo>
                    <a:pt x="253" y="834"/>
                  </a:lnTo>
                  <a:lnTo>
                    <a:pt x="269" y="839"/>
                  </a:lnTo>
                  <a:lnTo>
                    <a:pt x="276" y="840"/>
                  </a:lnTo>
                  <a:lnTo>
                    <a:pt x="284" y="841"/>
                  </a:lnTo>
                  <a:lnTo>
                    <a:pt x="291" y="841"/>
                  </a:lnTo>
                  <a:lnTo>
                    <a:pt x="298" y="840"/>
                  </a:lnTo>
                  <a:lnTo>
                    <a:pt x="305" y="839"/>
                  </a:lnTo>
                  <a:lnTo>
                    <a:pt x="312" y="836"/>
                  </a:lnTo>
                  <a:lnTo>
                    <a:pt x="318" y="834"/>
                  </a:lnTo>
                  <a:lnTo>
                    <a:pt x="325" y="832"/>
                  </a:lnTo>
                  <a:lnTo>
                    <a:pt x="337" y="826"/>
                  </a:lnTo>
                  <a:lnTo>
                    <a:pt x="350" y="821"/>
                  </a:lnTo>
                  <a:lnTo>
                    <a:pt x="363" y="815"/>
                  </a:lnTo>
                  <a:lnTo>
                    <a:pt x="375" y="809"/>
                  </a:lnTo>
                  <a:lnTo>
                    <a:pt x="387" y="802"/>
                  </a:lnTo>
                  <a:lnTo>
                    <a:pt x="400" y="795"/>
                  </a:lnTo>
                  <a:lnTo>
                    <a:pt x="411" y="787"/>
                  </a:lnTo>
                  <a:lnTo>
                    <a:pt x="423" y="778"/>
                  </a:lnTo>
                  <a:lnTo>
                    <a:pt x="441" y="765"/>
                  </a:lnTo>
                  <a:lnTo>
                    <a:pt x="458" y="752"/>
                  </a:lnTo>
                  <a:lnTo>
                    <a:pt x="477" y="741"/>
                  </a:lnTo>
                  <a:lnTo>
                    <a:pt x="495" y="728"/>
                  </a:lnTo>
                  <a:lnTo>
                    <a:pt x="513" y="717"/>
                  </a:lnTo>
                  <a:lnTo>
                    <a:pt x="531" y="704"/>
                  </a:lnTo>
                  <a:lnTo>
                    <a:pt x="547" y="690"/>
                  </a:lnTo>
                  <a:lnTo>
                    <a:pt x="563" y="675"/>
                  </a:lnTo>
                  <a:lnTo>
                    <a:pt x="574" y="662"/>
                  </a:lnTo>
                  <a:lnTo>
                    <a:pt x="585" y="643"/>
                  </a:lnTo>
                  <a:lnTo>
                    <a:pt x="600" y="620"/>
                  </a:lnTo>
                  <a:lnTo>
                    <a:pt x="614" y="594"/>
                  </a:lnTo>
                  <a:lnTo>
                    <a:pt x="627" y="570"/>
                  </a:lnTo>
                  <a:lnTo>
                    <a:pt x="638" y="548"/>
                  </a:lnTo>
                  <a:lnTo>
                    <a:pt x="645" y="532"/>
                  </a:lnTo>
                  <a:lnTo>
                    <a:pt x="648" y="523"/>
                  </a:lnTo>
                  <a:lnTo>
                    <a:pt x="650" y="523"/>
                  </a:lnTo>
                  <a:lnTo>
                    <a:pt x="651" y="523"/>
                  </a:lnTo>
                  <a:lnTo>
                    <a:pt x="652" y="523"/>
                  </a:lnTo>
                  <a:lnTo>
                    <a:pt x="653" y="522"/>
                  </a:lnTo>
                  <a:lnTo>
                    <a:pt x="659" y="526"/>
                  </a:lnTo>
                  <a:lnTo>
                    <a:pt x="673" y="537"/>
                  </a:lnTo>
                  <a:lnTo>
                    <a:pt x="691" y="551"/>
                  </a:lnTo>
                  <a:lnTo>
                    <a:pt x="713" y="567"/>
                  </a:lnTo>
                  <a:lnTo>
                    <a:pt x="736" y="585"/>
                  </a:lnTo>
                  <a:lnTo>
                    <a:pt x="757" y="605"/>
                  </a:lnTo>
                  <a:lnTo>
                    <a:pt x="774" y="624"/>
                  </a:lnTo>
                  <a:lnTo>
                    <a:pt x="787" y="642"/>
                  </a:lnTo>
                  <a:lnTo>
                    <a:pt x="779" y="653"/>
                  </a:lnTo>
                  <a:lnTo>
                    <a:pt x="769" y="669"/>
                  </a:lnTo>
                  <a:lnTo>
                    <a:pt x="758" y="689"/>
                  </a:lnTo>
                  <a:lnTo>
                    <a:pt x="745" y="711"/>
                  </a:lnTo>
                  <a:lnTo>
                    <a:pt x="733" y="735"/>
                  </a:lnTo>
                  <a:lnTo>
                    <a:pt x="718" y="760"/>
                  </a:lnTo>
                  <a:lnTo>
                    <a:pt x="703" y="788"/>
                  </a:lnTo>
                  <a:lnTo>
                    <a:pt x="688" y="815"/>
                  </a:lnTo>
                  <a:lnTo>
                    <a:pt x="673" y="842"/>
                  </a:lnTo>
                  <a:lnTo>
                    <a:pt x="657" y="870"/>
                  </a:lnTo>
                  <a:lnTo>
                    <a:pt x="643" y="895"/>
                  </a:lnTo>
                  <a:lnTo>
                    <a:pt x="628" y="919"/>
                  </a:lnTo>
                  <a:lnTo>
                    <a:pt x="615" y="942"/>
                  </a:lnTo>
                  <a:lnTo>
                    <a:pt x="604" y="962"/>
                  </a:lnTo>
                  <a:lnTo>
                    <a:pt x="593" y="978"/>
                  </a:lnTo>
                  <a:lnTo>
                    <a:pt x="584" y="991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31" name="Freeform 26"/>
            <p:cNvSpPr>
              <a:spLocks/>
            </p:cNvSpPr>
            <p:nvPr/>
          </p:nvSpPr>
          <p:spPr bwMode="auto">
            <a:xfrm>
              <a:off x="370" y="2168"/>
              <a:ext cx="23" cy="29"/>
            </a:xfrm>
            <a:custGeom>
              <a:avLst/>
              <a:gdLst>
                <a:gd name="T0" fmla="*/ 11 w 47"/>
                <a:gd name="T1" fmla="*/ 29 h 58"/>
                <a:gd name="T2" fmla="*/ 7 w 47"/>
                <a:gd name="T3" fmla="*/ 28 h 58"/>
                <a:gd name="T4" fmla="*/ 3 w 47"/>
                <a:gd name="T5" fmla="*/ 25 h 58"/>
                <a:gd name="T6" fmla="*/ 1 w 47"/>
                <a:gd name="T7" fmla="*/ 20 h 58"/>
                <a:gd name="T8" fmla="*/ 0 w 47"/>
                <a:gd name="T9" fmla="*/ 15 h 58"/>
                <a:gd name="T10" fmla="*/ 1 w 47"/>
                <a:gd name="T11" fmla="*/ 9 h 58"/>
                <a:gd name="T12" fmla="*/ 3 w 47"/>
                <a:gd name="T13" fmla="*/ 4 h 58"/>
                <a:gd name="T14" fmla="*/ 6 w 47"/>
                <a:gd name="T15" fmla="*/ 1 h 58"/>
                <a:gd name="T16" fmla="*/ 11 w 47"/>
                <a:gd name="T17" fmla="*/ 0 h 58"/>
                <a:gd name="T18" fmla="*/ 16 w 47"/>
                <a:gd name="T19" fmla="*/ 1 h 58"/>
                <a:gd name="T20" fmla="*/ 19 w 47"/>
                <a:gd name="T21" fmla="*/ 4 h 58"/>
                <a:gd name="T22" fmla="*/ 22 w 47"/>
                <a:gd name="T23" fmla="*/ 9 h 58"/>
                <a:gd name="T24" fmla="*/ 23 w 47"/>
                <a:gd name="T25" fmla="*/ 15 h 58"/>
                <a:gd name="T26" fmla="*/ 22 w 47"/>
                <a:gd name="T27" fmla="*/ 20 h 58"/>
                <a:gd name="T28" fmla="*/ 20 w 47"/>
                <a:gd name="T29" fmla="*/ 24 h 58"/>
                <a:gd name="T30" fmla="*/ 16 w 47"/>
                <a:gd name="T31" fmla="*/ 28 h 58"/>
                <a:gd name="T32" fmla="*/ 11 w 47"/>
                <a:gd name="T33" fmla="*/ 29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58"/>
                <a:gd name="T53" fmla="*/ 47 w 47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58">
                  <a:moveTo>
                    <a:pt x="23" y="58"/>
                  </a:moveTo>
                  <a:lnTo>
                    <a:pt x="14" y="55"/>
                  </a:lnTo>
                  <a:lnTo>
                    <a:pt x="7" y="50"/>
                  </a:lnTo>
                  <a:lnTo>
                    <a:pt x="3" y="40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6" y="8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8"/>
                  </a:lnTo>
                  <a:lnTo>
                    <a:pt x="44" y="17"/>
                  </a:lnTo>
                  <a:lnTo>
                    <a:pt x="47" y="29"/>
                  </a:lnTo>
                  <a:lnTo>
                    <a:pt x="44" y="39"/>
                  </a:lnTo>
                  <a:lnTo>
                    <a:pt x="40" y="48"/>
                  </a:lnTo>
                  <a:lnTo>
                    <a:pt x="33" y="55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32" name="Freeform 27"/>
            <p:cNvSpPr>
              <a:spLocks/>
            </p:cNvSpPr>
            <p:nvPr/>
          </p:nvSpPr>
          <p:spPr bwMode="auto">
            <a:xfrm>
              <a:off x="348" y="2200"/>
              <a:ext cx="23" cy="29"/>
            </a:xfrm>
            <a:custGeom>
              <a:avLst/>
              <a:gdLst>
                <a:gd name="T0" fmla="*/ 12 w 46"/>
                <a:gd name="T1" fmla="*/ 29 h 58"/>
                <a:gd name="T2" fmla="*/ 7 w 46"/>
                <a:gd name="T3" fmla="*/ 28 h 58"/>
                <a:gd name="T4" fmla="*/ 4 w 46"/>
                <a:gd name="T5" fmla="*/ 25 h 58"/>
                <a:gd name="T6" fmla="*/ 1 w 46"/>
                <a:gd name="T7" fmla="*/ 21 h 58"/>
                <a:gd name="T8" fmla="*/ 0 w 46"/>
                <a:gd name="T9" fmla="*/ 15 h 58"/>
                <a:gd name="T10" fmla="*/ 1 w 46"/>
                <a:gd name="T11" fmla="*/ 9 h 58"/>
                <a:gd name="T12" fmla="*/ 4 w 46"/>
                <a:gd name="T13" fmla="*/ 4 h 58"/>
                <a:gd name="T14" fmla="*/ 7 w 46"/>
                <a:gd name="T15" fmla="*/ 2 h 58"/>
                <a:gd name="T16" fmla="*/ 12 w 46"/>
                <a:gd name="T17" fmla="*/ 0 h 58"/>
                <a:gd name="T18" fmla="*/ 16 w 46"/>
                <a:gd name="T19" fmla="*/ 2 h 58"/>
                <a:gd name="T20" fmla="*/ 20 w 46"/>
                <a:gd name="T21" fmla="*/ 4 h 58"/>
                <a:gd name="T22" fmla="*/ 22 w 46"/>
                <a:gd name="T23" fmla="*/ 9 h 58"/>
                <a:gd name="T24" fmla="*/ 23 w 46"/>
                <a:gd name="T25" fmla="*/ 15 h 58"/>
                <a:gd name="T26" fmla="*/ 22 w 46"/>
                <a:gd name="T27" fmla="*/ 20 h 58"/>
                <a:gd name="T28" fmla="*/ 20 w 46"/>
                <a:gd name="T29" fmla="*/ 25 h 58"/>
                <a:gd name="T30" fmla="*/ 16 w 46"/>
                <a:gd name="T31" fmla="*/ 28 h 58"/>
                <a:gd name="T32" fmla="*/ 12 w 46"/>
                <a:gd name="T33" fmla="*/ 29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8"/>
                <a:gd name="T53" fmla="*/ 46 w 4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8">
                  <a:moveTo>
                    <a:pt x="23" y="58"/>
                  </a:moveTo>
                  <a:lnTo>
                    <a:pt x="13" y="56"/>
                  </a:lnTo>
                  <a:lnTo>
                    <a:pt x="7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7" y="8"/>
                  </a:lnTo>
                  <a:lnTo>
                    <a:pt x="13" y="3"/>
                  </a:lnTo>
                  <a:lnTo>
                    <a:pt x="23" y="0"/>
                  </a:lnTo>
                  <a:lnTo>
                    <a:pt x="32" y="3"/>
                  </a:lnTo>
                  <a:lnTo>
                    <a:pt x="39" y="8"/>
                  </a:lnTo>
                  <a:lnTo>
                    <a:pt x="43" y="18"/>
                  </a:lnTo>
                  <a:lnTo>
                    <a:pt x="46" y="29"/>
                  </a:lnTo>
                  <a:lnTo>
                    <a:pt x="43" y="40"/>
                  </a:lnTo>
                  <a:lnTo>
                    <a:pt x="39" y="49"/>
                  </a:lnTo>
                  <a:lnTo>
                    <a:pt x="32" y="56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33" name="Freeform 28"/>
            <p:cNvSpPr>
              <a:spLocks/>
            </p:cNvSpPr>
            <p:nvPr/>
          </p:nvSpPr>
          <p:spPr bwMode="auto">
            <a:xfrm>
              <a:off x="294" y="2218"/>
              <a:ext cx="23" cy="28"/>
            </a:xfrm>
            <a:custGeom>
              <a:avLst/>
              <a:gdLst>
                <a:gd name="T0" fmla="*/ 12 w 46"/>
                <a:gd name="T1" fmla="*/ 28 h 58"/>
                <a:gd name="T2" fmla="*/ 7 w 46"/>
                <a:gd name="T3" fmla="*/ 27 h 58"/>
                <a:gd name="T4" fmla="*/ 3 w 46"/>
                <a:gd name="T5" fmla="*/ 24 h 58"/>
                <a:gd name="T6" fmla="*/ 1 w 46"/>
                <a:gd name="T7" fmla="*/ 19 h 58"/>
                <a:gd name="T8" fmla="*/ 0 w 46"/>
                <a:gd name="T9" fmla="*/ 14 h 58"/>
                <a:gd name="T10" fmla="*/ 1 w 46"/>
                <a:gd name="T11" fmla="*/ 9 h 58"/>
                <a:gd name="T12" fmla="*/ 3 w 46"/>
                <a:gd name="T13" fmla="*/ 4 h 58"/>
                <a:gd name="T14" fmla="*/ 7 w 46"/>
                <a:gd name="T15" fmla="*/ 1 h 58"/>
                <a:gd name="T16" fmla="*/ 12 w 46"/>
                <a:gd name="T17" fmla="*/ 0 h 58"/>
                <a:gd name="T18" fmla="*/ 16 w 46"/>
                <a:gd name="T19" fmla="*/ 1 h 58"/>
                <a:gd name="T20" fmla="*/ 20 w 46"/>
                <a:gd name="T21" fmla="*/ 4 h 58"/>
                <a:gd name="T22" fmla="*/ 22 w 46"/>
                <a:gd name="T23" fmla="*/ 8 h 58"/>
                <a:gd name="T24" fmla="*/ 23 w 46"/>
                <a:gd name="T25" fmla="*/ 14 h 58"/>
                <a:gd name="T26" fmla="*/ 22 w 46"/>
                <a:gd name="T27" fmla="*/ 19 h 58"/>
                <a:gd name="T28" fmla="*/ 20 w 46"/>
                <a:gd name="T29" fmla="*/ 24 h 58"/>
                <a:gd name="T30" fmla="*/ 16 w 46"/>
                <a:gd name="T31" fmla="*/ 27 h 58"/>
                <a:gd name="T32" fmla="*/ 12 w 46"/>
                <a:gd name="T33" fmla="*/ 28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8"/>
                <a:gd name="T53" fmla="*/ 46 w 4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8">
                  <a:moveTo>
                    <a:pt x="23" y="58"/>
                  </a:moveTo>
                  <a:lnTo>
                    <a:pt x="13" y="55"/>
                  </a:lnTo>
                  <a:lnTo>
                    <a:pt x="6" y="50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6" y="9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8"/>
                  </a:lnTo>
                  <a:lnTo>
                    <a:pt x="43" y="17"/>
                  </a:lnTo>
                  <a:lnTo>
                    <a:pt x="46" y="29"/>
                  </a:lnTo>
                  <a:lnTo>
                    <a:pt x="43" y="40"/>
                  </a:lnTo>
                  <a:lnTo>
                    <a:pt x="39" y="50"/>
                  </a:lnTo>
                  <a:lnTo>
                    <a:pt x="32" y="55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34" name="Freeform 29"/>
            <p:cNvSpPr>
              <a:spLocks/>
            </p:cNvSpPr>
            <p:nvPr/>
          </p:nvSpPr>
          <p:spPr bwMode="auto">
            <a:xfrm>
              <a:off x="317" y="2190"/>
              <a:ext cx="23" cy="29"/>
            </a:xfrm>
            <a:custGeom>
              <a:avLst/>
              <a:gdLst>
                <a:gd name="T0" fmla="*/ 11 w 47"/>
                <a:gd name="T1" fmla="*/ 29 h 58"/>
                <a:gd name="T2" fmla="*/ 7 w 47"/>
                <a:gd name="T3" fmla="*/ 28 h 58"/>
                <a:gd name="T4" fmla="*/ 3 w 47"/>
                <a:gd name="T5" fmla="*/ 25 h 58"/>
                <a:gd name="T6" fmla="*/ 1 w 47"/>
                <a:gd name="T7" fmla="*/ 20 h 58"/>
                <a:gd name="T8" fmla="*/ 0 w 47"/>
                <a:gd name="T9" fmla="*/ 15 h 58"/>
                <a:gd name="T10" fmla="*/ 1 w 47"/>
                <a:gd name="T11" fmla="*/ 9 h 58"/>
                <a:gd name="T12" fmla="*/ 3 w 47"/>
                <a:gd name="T13" fmla="*/ 5 h 58"/>
                <a:gd name="T14" fmla="*/ 6 w 47"/>
                <a:gd name="T15" fmla="*/ 2 h 58"/>
                <a:gd name="T16" fmla="*/ 11 w 47"/>
                <a:gd name="T17" fmla="*/ 0 h 58"/>
                <a:gd name="T18" fmla="*/ 16 w 47"/>
                <a:gd name="T19" fmla="*/ 1 h 58"/>
                <a:gd name="T20" fmla="*/ 20 w 47"/>
                <a:gd name="T21" fmla="*/ 4 h 58"/>
                <a:gd name="T22" fmla="*/ 22 w 47"/>
                <a:gd name="T23" fmla="*/ 9 h 58"/>
                <a:gd name="T24" fmla="*/ 23 w 47"/>
                <a:gd name="T25" fmla="*/ 15 h 58"/>
                <a:gd name="T26" fmla="*/ 22 w 47"/>
                <a:gd name="T27" fmla="*/ 20 h 58"/>
                <a:gd name="T28" fmla="*/ 20 w 47"/>
                <a:gd name="T29" fmla="*/ 25 h 58"/>
                <a:gd name="T30" fmla="*/ 16 w 47"/>
                <a:gd name="T31" fmla="*/ 28 h 58"/>
                <a:gd name="T32" fmla="*/ 11 w 47"/>
                <a:gd name="T33" fmla="*/ 29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58"/>
                <a:gd name="T53" fmla="*/ 47 w 47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58">
                  <a:moveTo>
                    <a:pt x="23" y="58"/>
                  </a:moveTo>
                  <a:lnTo>
                    <a:pt x="14" y="55"/>
                  </a:lnTo>
                  <a:lnTo>
                    <a:pt x="7" y="50"/>
                  </a:lnTo>
                  <a:lnTo>
                    <a:pt x="3" y="40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6" y="9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8"/>
                  </a:lnTo>
                  <a:lnTo>
                    <a:pt x="44" y="17"/>
                  </a:lnTo>
                  <a:lnTo>
                    <a:pt x="47" y="29"/>
                  </a:lnTo>
                  <a:lnTo>
                    <a:pt x="44" y="40"/>
                  </a:lnTo>
                  <a:lnTo>
                    <a:pt x="40" y="50"/>
                  </a:lnTo>
                  <a:lnTo>
                    <a:pt x="33" y="55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35" name="Freeform 30"/>
            <p:cNvSpPr>
              <a:spLocks/>
            </p:cNvSpPr>
            <p:nvPr/>
          </p:nvSpPr>
          <p:spPr bwMode="auto">
            <a:xfrm>
              <a:off x="337" y="2162"/>
              <a:ext cx="23" cy="28"/>
            </a:xfrm>
            <a:custGeom>
              <a:avLst/>
              <a:gdLst>
                <a:gd name="T0" fmla="*/ 12 w 46"/>
                <a:gd name="T1" fmla="*/ 28 h 58"/>
                <a:gd name="T2" fmla="*/ 7 w 46"/>
                <a:gd name="T3" fmla="*/ 27 h 58"/>
                <a:gd name="T4" fmla="*/ 4 w 46"/>
                <a:gd name="T5" fmla="*/ 24 h 58"/>
                <a:gd name="T6" fmla="*/ 1 w 46"/>
                <a:gd name="T7" fmla="*/ 20 h 58"/>
                <a:gd name="T8" fmla="*/ 0 w 46"/>
                <a:gd name="T9" fmla="*/ 14 h 58"/>
                <a:gd name="T10" fmla="*/ 1 w 46"/>
                <a:gd name="T11" fmla="*/ 9 h 58"/>
                <a:gd name="T12" fmla="*/ 3 w 46"/>
                <a:gd name="T13" fmla="*/ 4 h 58"/>
                <a:gd name="T14" fmla="*/ 6 w 46"/>
                <a:gd name="T15" fmla="*/ 1 h 58"/>
                <a:gd name="T16" fmla="*/ 11 w 46"/>
                <a:gd name="T17" fmla="*/ 0 h 58"/>
                <a:gd name="T18" fmla="*/ 16 w 46"/>
                <a:gd name="T19" fmla="*/ 1 h 58"/>
                <a:gd name="T20" fmla="*/ 19 w 46"/>
                <a:gd name="T21" fmla="*/ 4 h 58"/>
                <a:gd name="T22" fmla="*/ 22 w 46"/>
                <a:gd name="T23" fmla="*/ 9 h 58"/>
                <a:gd name="T24" fmla="*/ 23 w 46"/>
                <a:gd name="T25" fmla="*/ 14 h 58"/>
                <a:gd name="T26" fmla="*/ 22 w 46"/>
                <a:gd name="T27" fmla="*/ 20 h 58"/>
                <a:gd name="T28" fmla="*/ 20 w 46"/>
                <a:gd name="T29" fmla="*/ 24 h 58"/>
                <a:gd name="T30" fmla="*/ 16 w 46"/>
                <a:gd name="T31" fmla="*/ 27 h 58"/>
                <a:gd name="T32" fmla="*/ 12 w 46"/>
                <a:gd name="T33" fmla="*/ 28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8"/>
                <a:gd name="T53" fmla="*/ 46 w 4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8">
                  <a:moveTo>
                    <a:pt x="23" y="58"/>
                  </a:moveTo>
                  <a:lnTo>
                    <a:pt x="14" y="56"/>
                  </a:lnTo>
                  <a:lnTo>
                    <a:pt x="7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6" y="8"/>
                  </a:lnTo>
                  <a:lnTo>
                    <a:pt x="12" y="3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8" y="8"/>
                  </a:lnTo>
                  <a:lnTo>
                    <a:pt x="44" y="18"/>
                  </a:lnTo>
                  <a:lnTo>
                    <a:pt x="46" y="29"/>
                  </a:lnTo>
                  <a:lnTo>
                    <a:pt x="44" y="41"/>
                  </a:lnTo>
                  <a:lnTo>
                    <a:pt x="39" y="50"/>
                  </a:lnTo>
                  <a:lnTo>
                    <a:pt x="32" y="56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36" name="Freeform 31"/>
            <p:cNvSpPr>
              <a:spLocks/>
            </p:cNvSpPr>
            <p:nvPr/>
          </p:nvSpPr>
          <p:spPr bwMode="auto">
            <a:xfrm>
              <a:off x="358" y="2131"/>
              <a:ext cx="23" cy="29"/>
            </a:xfrm>
            <a:custGeom>
              <a:avLst/>
              <a:gdLst>
                <a:gd name="T0" fmla="*/ 12 w 46"/>
                <a:gd name="T1" fmla="*/ 29 h 58"/>
                <a:gd name="T2" fmla="*/ 7 w 46"/>
                <a:gd name="T3" fmla="*/ 28 h 58"/>
                <a:gd name="T4" fmla="*/ 4 w 46"/>
                <a:gd name="T5" fmla="*/ 25 h 58"/>
                <a:gd name="T6" fmla="*/ 2 w 46"/>
                <a:gd name="T7" fmla="*/ 21 h 58"/>
                <a:gd name="T8" fmla="*/ 0 w 46"/>
                <a:gd name="T9" fmla="*/ 15 h 58"/>
                <a:gd name="T10" fmla="*/ 2 w 46"/>
                <a:gd name="T11" fmla="*/ 9 h 58"/>
                <a:gd name="T12" fmla="*/ 4 w 46"/>
                <a:gd name="T13" fmla="*/ 4 h 58"/>
                <a:gd name="T14" fmla="*/ 7 w 46"/>
                <a:gd name="T15" fmla="*/ 2 h 58"/>
                <a:gd name="T16" fmla="*/ 12 w 46"/>
                <a:gd name="T17" fmla="*/ 0 h 58"/>
                <a:gd name="T18" fmla="*/ 17 w 46"/>
                <a:gd name="T19" fmla="*/ 2 h 58"/>
                <a:gd name="T20" fmla="*/ 20 w 46"/>
                <a:gd name="T21" fmla="*/ 4 h 58"/>
                <a:gd name="T22" fmla="*/ 22 w 46"/>
                <a:gd name="T23" fmla="*/ 9 h 58"/>
                <a:gd name="T24" fmla="*/ 23 w 46"/>
                <a:gd name="T25" fmla="*/ 14 h 58"/>
                <a:gd name="T26" fmla="*/ 22 w 46"/>
                <a:gd name="T27" fmla="*/ 20 h 58"/>
                <a:gd name="T28" fmla="*/ 20 w 46"/>
                <a:gd name="T29" fmla="*/ 25 h 58"/>
                <a:gd name="T30" fmla="*/ 17 w 46"/>
                <a:gd name="T31" fmla="*/ 28 h 58"/>
                <a:gd name="T32" fmla="*/ 12 w 46"/>
                <a:gd name="T33" fmla="*/ 29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8"/>
                <a:gd name="T53" fmla="*/ 46 w 4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8">
                  <a:moveTo>
                    <a:pt x="23" y="58"/>
                  </a:moveTo>
                  <a:lnTo>
                    <a:pt x="14" y="56"/>
                  </a:lnTo>
                  <a:lnTo>
                    <a:pt x="7" y="50"/>
                  </a:lnTo>
                  <a:lnTo>
                    <a:pt x="3" y="41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7" y="8"/>
                  </a:lnTo>
                  <a:lnTo>
                    <a:pt x="14" y="3"/>
                  </a:lnTo>
                  <a:lnTo>
                    <a:pt x="23" y="0"/>
                  </a:lnTo>
                  <a:lnTo>
                    <a:pt x="33" y="3"/>
                  </a:lnTo>
                  <a:lnTo>
                    <a:pt x="40" y="8"/>
                  </a:lnTo>
                  <a:lnTo>
                    <a:pt x="44" y="18"/>
                  </a:lnTo>
                  <a:lnTo>
                    <a:pt x="46" y="28"/>
                  </a:lnTo>
                  <a:lnTo>
                    <a:pt x="44" y="39"/>
                  </a:lnTo>
                  <a:lnTo>
                    <a:pt x="40" y="49"/>
                  </a:lnTo>
                  <a:lnTo>
                    <a:pt x="33" y="56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37" name="Freeform 32"/>
            <p:cNvSpPr>
              <a:spLocks/>
            </p:cNvSpPr>
            <p:nvPr/>
          </p:nvSpPr>
          <p:spPr bwMode="auto">
            <a:xfrm>
              <a:off x="305" y="2258"/>
              <a:ext cx="23" cy="29"/>
            </a:xfrm>
            <a:custGeom>
              <a:avLst/>
              <a:gdLst>
                <a:gd name="T0" fmla="*/ 12 w 46"/>
                <a:gd name="T1" fmla="*/ 29 h 58"/>
                <a:gd name="T2" fmla="*/ 8 w 46"/>
                <a:gd name="T3" fmla="*/ 28 h 58"/>
                <a:gd name="T4" fmla="*/ 4 w 46"/>
                <a:gd name="T5" fmla="*/ 25 h 58"/>
                <a:gd name="T6" fmla="*/ 2 w 46"/>
                <a:gd name="T7" fmla="*/ 20 h 58"/>
                <a:gd name="T8" fmla="*/ 0 w 46"/>
                <a:gd name="T9" fmla="*/ 15 h 58"/>
                <a:gd name="T10" fmla="*/ 2 w 46"/>
                <a:gd name="T11" fmla="*/ 9 h 58"/>
                <a:gd name="T12" fmla="*/ 4 w 46"/>
                <a:gd name="T13" fmla="*/ 5 h 58"/>
                <a:gd name="T14" fmla="*/ 7 w 46"/>
                <a:gd name="T15" fmla="*/ 2 h 58"/>
                <a:gd name="T16" fmla="*/ 12 w 46"/>
                <a:gd name="T17" fmla="*/ 0 h 58"/>
                <a:gd name="T18" fmla="*/ 17 w 46"/>
                <a:gd name="T19" fmla="*/ 1 h 58"/>
                <a:gd name="T20" fmla="*/ 20 w 46"/>
                <a:gd name="T21" fmla="*/ 4 h 58"/>
                <a:gd name="T22" fmla="*/ 22 w 46"/>
                <a:gd name="T23" fmla="*/ 9 h 58"/>
                <a:gd name="T24" fmla="*/ 23 w 46"/>
                <a:gd name="T25" fmla="*/ 15 h 58"/>
                <a:gd name="T26" fmla="*/ 23 w 46"/>
                <a:gd name="T27" fmla="*/ 20 h 58"/>
                <a:gd name="T28" fmla="*/ 21 w 46"/>
                <a:gd name="T29" fmla="*/ 25 h 58"/>
                <a:gd name="T30" fmla="*/ 17 w 46"/>
                <a:gd name="T31" fmla="*/ 28 h 58"/>
                <a:gd name="T32" fmla="*/ 12 w 46"/>
                <a:gd name="T33" fmla="*/ 29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8"/>
                <a:gd name="T53" fmla="*/ 46 w 4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8">
                  <a:moveTo>
                    <a:pt x="24" y="58"/>
                  </a:moveTo>
                  <a:lnTo>
                    <a:pt x="15" y="55"/>
                  </a:lnTo>
                  <a:lnTo>
                    <a:pt x="8" y="50"/>
                  </a:lnTo>
                  <a:lnTo>
                    <a:pt x="3" y="40"/>
                  </a:lnTo>
                  <a:lnTo>
                    <a:pt x="0" y="30"/>
                  </a:lnTo>
                  <a:lnTo>
                    <a:pt x="3" y="18"/>
                  </a:lnTo>
                  <a:lnTo>
                    <a:pt x="7" y="9"/>
                  </a:lnTo>
                  <a:lnTo>
                    <a:pt x="14" y="3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39" y="8"/>
                  </a:lnTo>
                  <a:lnTo>
                    <a:pt x="44" y="17"/>
                  </a:lnTo>
                  <a:lnTo>
                    <a:pt x="46" y="29"/>
                  </a:lnTo>
                  <a:lnTo>
                    <a:pt x="45" y="40"/>
                  </a:lnTo>
                  <a:lnTo>
                    <a:pt x="41" y="50"/>
                  </a:lnTo>
                  <a:lnTo>
                    <a:pt x="34" y="55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38" name="Freeform 33"/>
            <p:cNvSpPr>
              <a:spLocks/>
            </p:cNvSpPr>
            <p:nvPr/>
          </p:nvSpPr>
          <p:spPr bwMode="auto">
            <a:xfrm>
              <a:off x="327" y="2230"/>
              <a:ext cx="23" cy="29"/>
            </a:xfrm>
            <a:custGeom>
              <a:avLst/>
              <a:gdLst>
                <a:gd name="T0" fmla="*/ 12 w 46"/>
                <a:gd name="T1" fmla="*/ 29 h 57"/>
                <a:gd name="T2" fmla="*/ 8 w 46"/>
                <a:gd name="T3" fmla="*/ 28 h 57"/>
                <a:gd name="T4" fmla="*/ 4 w 46"/>
                <a:gd name="T5" fmla="*/ 25 h 57"/>
                <a:gd name="T6" fmla="*/ 1 w 46"/>
                <a:gd name="T7" fmla="*/ 20 h 57"/>
                <a:gd name="T8" fmla="*/ 0 w 46"/>
                <a:gd name="T9" fmla="*/ 14 h 57"/>
                <a:gd name="T10" fmla="*/ 1 w 46"/>
                <a:gd name="T11" fmla="*/ 9 h 57"/>
                <a:gd name="T12" fmla="*/ 4 w 46"/>
                <a:gd name="T13" fmla="*/ 4 h 57"/>
                <a:gd name="T14" fmla="*/ 7 w 46"/>
                <a:gd name="T15" fmla="*/ 1 h 57"/>
                <a:gd name="T16" fmla="*/ 12 w 46"/>
                <a:gd name="T17" fmla="*/ 0 h 57"/>
                <a:gd name="T18" fmla="*/ 16 w 46"/>
                <a:gd name="T19" fmla="*/ 1 h 57"/>
                <a:gd name="T20" fmla="*/ 20 w 46"/>
                <a:gd name="T21" fmla="*/ 4 h 57"/>
                <a:gd name="T22" fmla="*/ 22 w 46"/>
                <a:gd name="T23" fmla="*/ 9 h 57"/>
                <a:gd name="T24" fmla="*/ 23 w 46"/>
                <a:gd name="T25" fmla="*/ 14 h 57"/>
                <a:gd name="T26" fmla="*/ 23 w 46"/>
                <a:gd name="T27" fmla="*/ 20 h 57"/>
                <a:gd name="T28" fmla="*/ 20 w 46"/>
                <a:gd name="T29" fmla="*/ 24 h 57"/>
                <a:gd name="T30" fmla="*/ 17 w 46"/>
                <a:gd name="T31" fmla="*/ 28 h 57"/>
                <a:gd name="T32" fmla="*/ 12 w 46"/>
                <a:gd name="T33" fmla="*/ 29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7"/>
                <a:gd name="T53" fmla="*/ 46 w 46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7">
                  <a:moveTo>
                    <a:pt x="24" y="57"/>
                  </a:moveTo>
                  <a:lnTo>
                    <a:pt x="15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8"/>
                  </a:lnTo>
                  <a:lnTo>
                    <a:pt x="44" y="17"/>
                  </a:lnTo>
                  <a:lnTo>
                    <a:pt x="46" y="27"/>
                  </a:lnTo>
                  <a:lnTo>
                    <a:pt x="45" y="39"/>
                  </a:lnTo>
                  <a:lnTo>
                    <a:pt x="40" y="48"/>
                  </a:lnTo>
                  <a:lnTo>
                    <a:pt x="33" y="55"/>
                  </a:lnTo>
                  <a:lnTo>
                    <a:pt x="24" y="57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39" name="Freeform 34"/>
            <p:cNvSpPr>
              <a:spLocks/>
            </p:cNvSpPr>
            <p:nvPr/>
          </p:nvSpPr>
          <p:spPr bwMode="auto">
            <a:xfrm>
              <a:off x="274" y="2246"/>
              <a:ext cx="23" cy="29"/>
            </a:xfrm>
            <a:custGeom>
              <a:avLst/>
              <a:gdLst>
                <a:gd name="T0" fmla="*/ 12 w 46"/>
                <a:gd name="T1" fmla="*/ 29 h 57"/>
                <a:gd name="T2" fmla="*/ 7 w 46"/>
                <a:gd name="T3" fmla="*/ 28 h 57"/>
                <a:gd name="T4" fmla="*/ 4 w 46"/>
                <a:gd name="T5" fmla="*/ 25 h 57"/>
                <a:gd name="T6" fmla="*/ 1 w 46"/>
                <a:gd name="T7" fmla="*/ 20 h 57"/>
                <a:gd name="T8" fmla="*/ 0 w 46"/>
                <a:gd name="T9" fmla="*/ 15 h 57"/>
                <a:gd name="T10" fmla="*/ 1 w 46"/>
                <a:gd name="T11" fmla="*/ 9 h 57"/>
                <a:gd name="T12" fmla="*/ 4 w 46"/>
                <a:gd name="T13" fmla="*/ 5 h 57"/>
                <a:gd name="T14" fmla="*/ 7 w 46"/>
                <a:gd name="T15" fmla="*/ 1 h 57"/>
                <a:gd name="T16" fmla="*/ 12 w 46"/>
                <a:gd name="T17" fmla="*/ 0 h 57"/>
                <a:gd name="T18" fmla="*/ 16 w 46"/>
                <a:gd name="T19" fmla="*/ 1 h 57"/>
                <a:gd name="T20" fmla="*/ 20 w 46"/>
                <a:gd name="T21" fmla="*/ 4 h 57"/>
                <a:gd name="T22" fmla="*/ 22 w 46"/>
                <a:gd name="T23" fmla="*/ 9 h 57"/>
                <a:gd name="T24" fmla="*/ 23 w 46"/>
                <a:gd name="T25" fmla="*/ 15 h 57"/>
                <a:gd name="T26" fmla="*/ 22 w 46"/>
                <a:gd name="T27" fmla="*/ 20 h 57"/>
                <a:gd name="T28" fmla="*/ 20 w 46"/>
                <a:gd name="T29" fmla="*/ 25 h 57"/>
                <a:gd name="T30" fmla="*/ 16 w 46"/>
                <a:gd name="T31" fmla="*/ 28 h 57"/>
                <a:gd name="T32" fmla="*/ 12 w 46"/>
                <a:gd name="T33" fmla="*/ 29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7"/>
                <a:gd name="T53" fmla="*/ 46 w 46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7">
                  <a:moveTo>
                    <a:pt x="23" y="57"/>
                  </a:moveTo>
                  <a:lnTo>
                    <a:pt x="14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7" y="9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8"/>
                  </a:lnTo>
                  <a:lnTo>
                    <a:pt x="44" y="17"/>
                  </a:lnTo>
                  <a:lnTo>
                    <a:pt x="46" y="29"/>
                  </a:lnTo>
                  <a:lnTo>
                    <a:pt x="44" y="40"/>
                  </a:lnTo>
                  <a:lnTo>
                    <a:pt x="39" y="49"/>
                  </a:lnTo>
                  <a:lnTo>
                    <a:pt x="32" y="55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940" name="Freeform 35"/>
            <p:cNvSpPr>
              <a:spLocks/>
            </p:cNvSpPr>
            <p:nvPr/>
          </p:nvSpPr>
          <p:spPr bwMode="auto">
            <a:xfrm>
              <a:off x="388" y="2144"/>
              <a:ext cx="23" cy="29"/>
            </a:xfrm>
            <a:custGeom>
              <a:avLst/>
              <a:gdLst>
                <a:gd name="T0" fmla="*/ 12 w 46"/>
                <a:gd name="T1" fmla="*/ 29 h 57"/>
                <a:gd name="T2" fmla="*/ 7 w 46"/>
                <a:gd name="T3" fmla="*/ 28 h 57"/>
                <a:gd name="T4" fmla="*/ 4 w 46"/>
                <a:gd name="T5" fmla="*/ 25 h 57"/>
                <a:gd name="T6" fmla="*/ 2 w 46"/>
                <a:gd name="T7" fmla="*/ 20 h 57"/>
                <a:gd name="T8" fmla="*/ 0 w 46"/>
                <a:gd name="T9" fmla="*/ 14 h 57"/>
                <a:gd name="T10" fmla="*/ 2 w 46"/>
                <a:gd name="T11" fmla="*/ 9 h 57"/>
                <a:gd name="T12" fmla="*/ 4 w 46"/>
                <a:gd name="T13" fmla="*/ 4 h 57"/>
                <a:gd name="T14" fmla="*/ 7 w 46"/>
                <a:gd name="T15" fmla="*/ 1 h 57"/>
                <a:gd name="T16" fmla="*/ 12 w 46"/>
                <a:gd name="T17" fmla="*/ 0 h 57"/>
                <a:gd name="T18" fmla="*/ 17 w 46"/>
                <a:gd name="T19" fmla="*/ 1 h 57"/>
                <a:gd name="T20" fmla="*/ 20 w 46"/>
                <a:gd name="T21" fmla="*/ 4 h 57"/>
                <a:gd name="T22" fmla="*/ 22 w 46"/>
                <a:gd name="T23" fmla="*/ 9 h 57"/>
                <a:gd name="T24" fmla="*/ 23 w 46"/>
                <a:gd name="T25" fmla="*/ 14 h 57"/>
                <a:gd name="T26" fmla="*/ 22 w 46"/>
                <a:gd name="T27" fmla="*/ 20 h 57"/>
                <a:gd name="T28" fmla="*/ 20 w 46"/>
                <a:gd name="T29" fmla="*/ 24 h 57"/>
                <a:gd name="T30" fmla="*/ 17 w 46"/>
                <a:gd name="T31" fmla="*/ 27 h 57"/>
                <a:gd name="T32" fmla="*/ 12 w 46"/>
                <a:gd name="T33" fmla="*/ 29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7"/>
                <a:gd name="T53" fmla="*/ 46 w 46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7">
                  <a:moveTo>
                    <a:pt x="23" y="57"/>
                  </a:moveTo>
                  <a:lnTo>
                    <a:pt x="14" y="55"/>
                  </a:lnTo>
                  <a:lnTo>
                    <a:pt x="7" y="49"/>
                  </a:lnTo>
                  <a:lnTo>
                    <a:pt x="3" y="40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3" y="1"/>
                  </a:lnTo>
                  <a:lnTo>
                    <a:pt x="39" y="8"/>
                  </a:lnTo>
                  <a:lnTo>
                    <a:pt x="44" y="17"/>
                  </a:lnTo>
                  <a:lnTo>
                    <a:pt x="46" y="27"/>
                  </a:lnTo>
                  <a:lnTo>
                    <a:pt x="44" y="39"/>
                  </a:lnTo>
                  <a:lnTo>
                    <a:pt x="39" y="48"/>
                  </a:lnTo>
                  <a:lnTo>
                    <a:pt x="33" y="54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5593930" y="1647438"/>
            <a:ext cx="2449214" cy="2232248"/>
            <a:chOff x="6156176" y="1578754"/>
            <a:chExt cx="2449214" cy="2232248"/>
          </a:xfrm>
        </p:grpSpPr>
        <p:grpSp>
          <p:nvGrpSpPr>
            <p:cNvPr id="37" name="그룹 36"/>
            <p:cNvGrpSpPr/>
            <p:nvPr/>
          </p:nvGrpSpPr>
          <p:grpSpPr>
            <a:xfrm>
              <a:off x="6156176" y="1578754"/>
              <a:ext cx="2449214" cy="2232248"/>
              <a:chOff x="5794896" y="1776982"/>
              <a:chExt cx="2810494" cy="2300090"/>
            </a:xfrm>
          </p:grpSpPr>
          <p:pic>
            <p:nvPicPr>
              <p:cNvPr id="45" name="Picture 3" descr="C:\Users\LG\AppData\Local\Microsoft\Windows\Temporary Internet Files\Content.IE5\QYGLLPGH\MC900424796[1].wm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4896" y="1776982"/>
                <a:ext cx="2810494" cy="2300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 rot="20840829">
                <a:off x="7164213" y="1916883"/>
                <a:ext cx="1080130" cy="285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2"/>
                    </a:solidFill>
                    <a:latin typeface="+mj-lt"/>
                  </a:rPr>
                  <a:t>sample.txt</a:t>
                </a:r>
                <a:endParaRPr lang="ko-KR" altLang="en-US" sz="120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cxnSp>
          <p:nvCxnSpPr>
            <p:cNvPr id="38" name="직선 연결선 37"/>
            <p:cNvCxnSpPr/>
            <p:nvPr/>
          </p:nvCxnSpPr>
          <p:spPr>
            <a:xfrm flipV="1">
              <a:off x="6402574" y="2091256"/>
              <a:ext cx="1715659" cy="32963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flipV="1">
              <a:off x="6460276" y="2269180"/>
              <a:ext cx="1715659" cy="32963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flipV="1">
              <a:off x="6511076" y="2451296"/>
              <a:ext cx="1715659" cy="32963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flipV="1">
              <a:off x="6559290" y="2603004"/>
              <a:ext cx="1715659" cy="32963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 flipV="1">
              <a:off x="6595784" y="2780928"/>
              <a:ext cx="1715659" cy="32963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 flipV="1">
              <a:off x="6642392" y="2938538"/>
              <a:ext cx="1715659" cy="34644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 flipV="1">
              <a:off x="6699099" y="3110626"/>
              <a:ext cx="1698672" cy="31837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88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E09C72CB-2B00-43B6-9051-9371C864FDC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694751"/>
            <a:ext cx="8153400" cy="2124774"/>
          </a:xfrm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40965" name="Picture 5" descr="MC9004349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43706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638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문자 단위 입출력</a:t>
            </a:r>
            <a:endParaRPr lang="en-US" altLang="ko-KR"/>
          </a:p>
        </p:txBody>
      </p:sp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179512" y="1239938"/>
            <a:ext cx="8784976" cy="518457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_CRT_SECURE_NO_WARNINGS</a:t>
            </a:r>
            <a:endParaRPr lang="en-US" altLang="ko-KR" sz="1600" dirty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FILE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fopen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"alphabet.txt"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"w"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파일을 쓰기 모드로 연다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stderr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파일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alphabet.txt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를 열 수 없습니다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exit(1);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프로그램을 종료한다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c;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(c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'a'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c &lt;=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'z'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c++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‘a'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부터 ’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z'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까지 파일에 쓴다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fputc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(c,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fclose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2822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46" name="Rectangle 4"/>
          <p:cNvSpPr>
            <a:spLocks noChangeArrowheads="1"/>
          </p:cNvSpPr>
          <p:nvPr/>
        </p:nvSpPr>
        <p:spPr bwMode="auto">
          <a:xfrm>
            <a:off x="0" y="9302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endParaRPr lang="en-US" altLang="ko-KR" sz="1000">
              <a:solidFill>
                <a:srgbClr val="000000"/>
              </a:solidFill>
            </a:endParaRPr>
          </a:p>
          <a:p>
            <a:pPr algn="just" eaLnBrk="0" latinLnBrk="0" hangingPunct="0"/>
            <a:r>
              <a:rPr lang="en-US" altLang="ko-KR" sz="1000">
                <a:solidFill>
                  <a:srgbClr val="000000"/>
                </a:solidFill>
                <a:latin typeface="Trebuchet MS" pitchFamily="34" charset="0"/>
              </a:rPr>
              <a:t> </a:t>
            </a:r>
            <a:r>
              <a:rPr lang="en-US" altLang="ko-KR" sz="1000">
                <a:solidFill>
                  <a:srgbClr val="000000"/>
                </a:solidFill>
              </a:rPr>
              <a:t> </a:t>
            </a:r>
            <a:endParaRPr lang="en-US" altLang="ko-KR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6116D8F-06E3-48C9-A54F-D3570AB08265}"/>
              </a:ext>
            </a:extLst>
          </p:cNvPr>
          <p:cNvSpPr/>
          <p:nvPr/>
        </p:nvSpPr>
        <p:spPr>
          <a:xfrm>
            <a:off x="4139953" y="1643360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fputc</a:t>
            </a:r>
            <a:r>
              <a:rPr lang="en-US" altLang="ko-K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(c, </a:t>
            </a:r>
            <a:r>
              <a:rPr lang="en-US" altLang="ko-KR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fp</a:t>
            </a:r>
            <a:r>
              <a:rPr lang="en-US" altLang="ko-K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914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이번 장에서 학습할 내용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 rot="-568598">
            <a:off x="889000" y="1031875"/>
            <a:ext cx="3943350" cy="5443538"/>
            <a:chOff x="811" y="850"/>
            <a:chExt cx="2199" cy="2904"/>
          </a:xfrm>
        </p:grpSpPr>
        <p:sp>
          <p:nvSpPr>
            <p:cNvPr id="3114" name="Freeform 4"/>
            <p:cNvSpPr>
              <a:spLocks/>
            </p:cNvSpPr>
            <p:nvPr/>
          </p:nvSpPr>
          <p:spPr bwMode="auto">
            <a:xfrm>
              <a:off x="811" y="893"/>
              <a:ext cx="2199" cy="2861"/>
            </a:xfrm>
            <a:custGeom>
              <a:avLst/>
              <a:gdLst>
                <a:gd name="T0" fmla="*/ 456 w 13192"/>
                <a:gd name="T1" fmla="*/ 3 h 17168"/>
                <a:gd name="T2" fmla="*/ 594 w 13192"/>
                <a:gd name="T3" fmla="*/ 28 h 17168"/>
                <a:gd name="T4" fmla="*/ 832 w 13192"/>
                <a:gd name="T5" fmla="*/ 69 h 17168"/>
                <a:gd name="T6" fmla="*/ 1132 w 13192"/>
                <a:gd name="T7" fmla="*/ 121 h 17168"/>
                <a:gd name="T8" fmla="*/ 1454 w 13192"/>
                <a:gd name="T9" fmla="*/ 176 h 17168"/>
                <a:gd name="T10" fmla="*/ 1687 w 13192"/>
                <a:gd name="T11" fmla="*/ 215 h 17168"/>
                <a:gd name="T12" fmla="*/ 1830 w 13192"/>
                <a:gd name="T13" fmla="*/ 238 h 17168"/>
                <a:gd name="T14" fmla="*/ 1956 w 13192"/>
                <a:gd name="T15" fmla="*/ 257 h 17168"/>
                <a:gd name="T16" fmla="*/ 2060 w 13192"/>
                <a:gd name="T17" fmla="*/ 272 h 17168"/>
                <a:gd name="T18" fmla="*/ 2140 w 13192"/>
                <a:gd name="T19" fmla="*/ 283 h 17168"/>
                <a:gd name="T20" fmla="*/ 2188 w 13192"/>
                <a:gd name="T21" fmla="*/ 287 h 17168"/>
                <a:gd name="T22" fmla="*/ 2194 w 13192"/>
                <a:gd name="T23" fmla="*/ 313 h 17168"/>
                <a:gd name="T24" fmla="*/ 2160 w 13192"/>
                <a:gd name="T25" fmla="*/ 502 h 17168"/>
                <a:gd name="T26" fmla="*/ 2102 w 13192"/>
                <a:gd name="T27" fmla="*/ 832 h 17168"/>
                <a:gd name="T28" fmla="*/ 2028 w 13192"/>
                <a:gd name="T29" fmla="*/ 1250 h 17168"/>
                <a:gd name="T30" fmla="*/ 1969 w 13192"/>
                <a:gd name="T31" fmla="*/ 1591 h 17168"/>
                <a:gd name="T32" fmla="*/ 1930 w 13192"/>
                <a:gd name="T33" fmla="*/ 1820 h 17168"/>
                <a:gd name="T34" fmla="*/ 1892 w 13192"/>
                <a:gd name="T35" fmla="*/ 2042 h 17168"/>
                <a:gd name="T36" fmla="*/ 1858 w 13192"/>
                <a:gd name="T37" fmla="*/ 2252 h 17168"/>
                <a:gd name="T38" fmla="*/ 1827 w 13192"/>
                <a:gd name="T39" fmla="*/ 2441 h 17168"/>
                <a:gd name="T40" fmla="*/ 1802 w 13192"/>
                <a:gd name="T41" fmla="*/ 2606 h 17168"/>
                <a:gd name="T42" fmla="*/ 1782 w 13192"/>
                <a:gd name="T43" fmla="*/ 2738 h 17168"/>
                <a:gd name="T44" fmla="*/ 1771 w 13192"/>
                <a:gd name="T45" fmla="*/ 2831 h 17168"/>
                <a:gd name="T46" fmla="*/ 1750 w 13192"/>
                <a:gd name="T47" fmla="*/ 2858 h 17168"/>
                <a:gd name="T48" fmla="*/ 1618 w 13192"/>
                <a:gd name="T49" fmla="*/ 2836 h 17168"/>
                <a:gd name="T50" fmla="*/ 1387 w 13192"/>
                <a:gd name="T51" fmla="*/ 2799 h 17168"/>
                <a:gd name="T52" fmla="*/ 1096 w 13192"/>
                <a:gd name="T53" fmla="*/ 2751 h 17168"/>
                <a:gd name="T54" fmla="*/ 779 w 13192"/>
                <a:gd name="T55" fmla="*/ 2700 h 17168"/>
                <a:gd name="T56" fmla="*/ 474 w 13192"/>
                <a:gd name="T57" fmla="*/ 2650 h 17168"/>
                <a:gd name="T58" fmla="*/ 217 w 13192"/>
                <a:gd name="T59" fmla="*/ 2608 h 17168"/>
                <a:gd name="T60" fmla="*/ 44 w 13192"/>
                <a:gd name="T61" fmla="*/ 2581 h 17168"/>
                <a:gd name="T62" fmla="*/ 5 w 13192"/>
                <a:gd name="T63" fmla="*/ 2549 h 17168"/>
                <a:gd name="T64" fmla="*/ 39 w 13192"/>
                <a:gd name="T65" fmla="*/ 2367 h 17168"/>
                <a:gd name="T66" fmla="*/ 97 w 13192"/>
                <a:gd name="T67" fmla="*/ 2047 h 17168"/>
                <a:gd name="T68" fmla="*/ 171 w 13192"/>
                <a:gd name="T69" fmla="*/ 1640 h 17168"/>
                <a:gd name="T70" fmla="*/ 231 w 13192"/>
                <a:gd name="T71" fmla="*/ 1305 h 17168"/>
                <a:gd name="T72" fmla="*/ 271 w 13192"/>
                <a:gd name="T73" fmla="*/ 1079 h 17168"/>
                <a:gd name="T74" fmla="*/ 309 w 13192"/>
                <a:gd name="T75" fmla="*/ 858 h 17168"/>
                <a:gd name="T76" fmla="*/ 344 w 13192"/>
                <a:gd name="T77" fmla="*/ 648 h 17168"/>
                <a:gd name="T78" fmla="*/ 375 w 13192"/>
                <a:gd name="T79" fmla="*/ 455 h 17168"/>
                <a:gd name="T80" fmla="*/ 402 w 13192"/>
                <a:gd name="T81" fmla="*/ 285 h 17168"/>
                <a:gd name="T82" fmla="*/ 422 w 13192"/>
                <a:gd name="T83" fmla="*/ 144 h 17168"/>
                <a:gd name="T84" fmla="*/ 434 w 13192"/>
                <a:gd name="T85" fmla="*/ 38 h 17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92"/>
                <a:gd name="T130" fmla="*/ 0 h 17168"/>
                <a:gd name="T131" fmla="*/ 13192 w 13192"/>
                <a:gd name="T132" fmla="*/ 17168 h 171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92" h="17168">
                  <a:moveTo>
                    <a:pt x="2622" y="0"/>
                  </a:moveTo>
                  <a:lnTo>
                    <a:pt x="2737" y="20"/>
                  </a:lnTo>
                  <a:lnTo>
                    <a:pt x="3059" y="78"/>
                  </a:lnTo>
                  <a:lnTo>
                    <a:pt x="3563" y="166"/>
                  </a:lnTo>
                  <a:lnTo>
                    <a:pt x="4216" y="280"/>
                  </a:lnTo>
                  <a:lnTo>
                    <a:pt x="4992" y="416"/>
                  </a:lnTo>
                  <a:lnTo>
                    <a:pt x="5859" y="567"/>
                  </a:lnTo>
                  <a:lnTo>
                    <a:pt x="6789" y="727"/>
                  </a:lnTo>
                  <a:lnTo>
                    <a:pt x="7754" y="892"/>
                  </a:lnTo>
                  <a:lnTo>
                    <a:pt x="8722" y="1056"/>
                  </a:lnTo>
                  <a:lnTo>
                    <a:pt x="9667" y="1212"/>
                  </a:lnTo>
                  <a:lnTo>
                    <a:pt x="10122" y="1288"/>
                  </a:lnTo>
                  <a:lnTo>
                    <a:pt x="10559" y="1359"/>
                  </a:lnTo>
                  <a:lnTo>
                    <a:pt x="10976" y="1426"/>
                  </a:lnTo>
                  <a:lnTo>
                    <a:pt x="11367" y="1487"/>
                  </a:lnTo>
                  <a:lnTo>
                    <a:pt x="11732" y="1544"/>
                  </a:lnTo>
                  <a:lnTo>
                    <a:pt x="12065" y="1593"/>
                  </a:lnTo>
                  <a:lnTo>
                    <a:pt x="12361" y="1635"/>
                  </a:lnTo>
                  <a:lnTo>
                    <a:pt x="12621" y="1671"/>
                  </a:lnTo>
                  <a:lnTo>
                    <a:pt x="12836" y="1698"/>
                  </a:lnTo>
                  <a:lnTo>
                    <a:pt x="13006" y="1716"/>
                  </a:lnTo>
                  <a:lnTo>
                    <a:pt x="13126" y="1724"/>
                  </a:lnTo>
                  <a:lnTo>
                    <a:pt x="13192" y="1721"/>
                  </a:lnTo>
                  <a:lnTo>
                    <a:pt x="13164" y="1878"/>
                  </a:lnTo>
                  <a:lnTo>
                    <a:pt x="13085" y="2321"/>
                  </a:lnTo>
                  <a:lnTo>
                    <a:pt x="12961" y="3014"/>
                  </a:lnTo>
                  <a:lnTo>
                    <a:pt x="12800" y="3917"/>
                  </a:lnTo>
                  <a:lnTo>
                    <a:pt x="12610" y="4991"/>
                  </a:lnTo>
                  <a:lnTo>
                    <a:pt x="12397" y="6199"/>
                  </a:lnTo>
                  <a:lnTo>
                    <a:pt x="12168" y="7502"/>
                  </a:lnTo>
                  <a:lnTo>
                    <a:pt x="11933" y="8862"/>
                  </a:lnTo>
                  <a:lnTo>
                    <a:pt x="11814" y="9550"/>
                  </a:lnTo>
                  <a:lnTo>
                    <a:pt x="11695" y="10239"/>
                  </a:lnTo>
                  <a:lnTo>
                    <a:pt x="11578" y="10922"/>
                  </a:lnTo>
                  <a:lnTo>
                    <a:pt x="11464" y="11596"/>
                  </a:lnTo>
                  <a:lnTo>
                    <a:pt x="11353" y="12256"/>
                  </a:lnTo>
                  <a:lnTo>
                    <a:pt x="11246" y="12896"/>
                  </a:lnTo>
                  <a:lnTo>
                    <a:pt x="11145" y="13512"/>
                  </a:lnTo>
                  <a:lnTo>
                    <a:pt x="11049" y="14098"/>
                  </a:lnTo>
                  <a:lnTo>
                    <a:pt x="10961" y="14650"/>
                  </a:lnTo>
                  <a:lnTo>
                    <a:pt x="10879" y="15165"/>
                  </a:lnTo>
                  <a:lnTo>
                    <a:pt x="10808" y="15635"/>
                  </a:lnTo>
                  <a:lnTo>
                    <a:pt x="10745" y="16058"/>
                  </a:lnTo>
                  <a:lnTo>
                    <a:pt x="10693" y="16427"/>
                  </a:lnTo>
                  <a:lnTo>
                    <a:pt x="10653" y="16738"/>
                  </a:lnTo>
                  <a:lnTo>
                    <a:pt x="10626" y="16987"/>
                  </a:lnTo>
                  <a:lnTo>
                    <a:pt x="10611" y="17168"/>
                  </a:lnTo>
                  <a:lnTo>
                    <a:pt x="10501" y="17151"/>
                  </a:lnTo>
                  <a:lnTo>
                    <a:pt x="10190" y="17100"/>
                  </a:lnTo>
                  <a:lnTo>
                    <a:pt x="9706" y="17020"/>
                  </a:lnTo>
                  <a:lnTo>
                    <a:pt x="9075" y="16917"/>
                  </a:lnTo>
                  <a:lnTo>
                    <a:pt x="8323" y="16795"/>
                  </a:lnTo>
                  <a:lnTo>
                    <a:pt x="7481" y="16657"/>
                  </a:lnTo>
                  <a:lnTo>
                    <a:pt x="6574" y="16508"/>
                  </a:lnTo>
                  <a:lnTo>
                    <a:pt x="5629" y="16354"/>
                  </a:lnTo>
                  <a:lnTo>
                    <a:pt x="4673" y="16199"/>
                  </a:lnTo>
                  <a:lnTo>
                    <a:pt x="3736" y="16047"/>
                  </a:lnTo>
                  <a:lnTo>
                    <a:pt x="2843" y="15902"/>
                  </a:lnTo>
                  <a:lnTo>
                    <a:pt x="2022" y="15769"/>
                  </a:lnTo>
                  <a:lnTo>
                    <a:pt x="1299" y="15652"/>
                  </a:lnTo>
                  <a:lnTo>
                    <a:pt x="703" y="15556"/>
                  </a:lnTo>
                  <a:lnTo>
                    <a:pt x="262" y="15487"/>
                  </a:lnTo>
                  <a:lnTo>
                    <a:pt x="0" y="15448"/>
                  </a:lnTo>
                  <a:lnTo>
                    <a:pt x="28" y="15297"/>
                  </a:lnTo>
                  <a:lnTo>
                    <a:pt x="108" y="14870"/>
                  </a:lnTo>
                  <a:lnTo>
                    <a:pt x="232" y="14201"/>
                  </a:lnTo>
                  <a:lnTo>
                    <a:pt x="392" y="13328"/>
                  </a:lnTo>
                  <a:lnTo>
                    <a:pt x="583" y="12286"/>
                  </a:lnTo>
                  <a:lnTo>
                    <a:pt x="798" y="11111"/>
                  </a:lnTo>
                  <a:lnTo>
                    <a:pt x="1027" y="9840"/>
                  </a:lnTo>
                  <a:lnTo>
                    <a:pt x="1265" y="8507"/>
                  </a:lnTo>
                  <a:lnTo>
                    <a:pt x="1385" y="7831"/>
                  </a:lnTo>
                  <a:lnTo>
                    <a:pt x="1504" y="7151"/>
                  </a:lnTo>
                  <a:lnTo>
                    <a:pt x="1623" y="6475"/>
                  </a:lnTo>
                  <a:lnTo>
                    <a:pt x="1739" y="5806"/>
                  </a:lnTo>
                  <a:lnTo>
                    <a:pt x="1851" y="5149"/>
                  </a:lnTo>
                  <a:lnTo>
                    <a:pt x="1959" y="4509"/>
                  </a:lnTo>
                  <a:lnTo>
                    <a:pt x="2063" y="3889"/>
                  </a:lnTo>
                  <a:lnTo>
                    <a:pt x="2161" y="3296"/>
                  </a:lnTo>
                  <a:lnTo>
                    <a:pt x="2251" y="2731"/>
                  </a:lnTo>
                  <a:lnTo>
                    <a:pt x="2335" y="2202"/>
                  </a:lnTo>
                  <a:lnTo>
                    <a:pt x="2409" y="1711"/>
                  </a:lnTo>
                  <a:lnTo>
                    <a:pt x="2474" y="1264"/>
                  </a:lnTo>
                  <a:lnTo>
                    <a:pt x="2529" y="865"/>
                  </a:lnTo>
                  <a:lnTo>
                    <a:pt x="2573" y="518"/>
                  </a:lnTo>
                  <a:lnTo>
                    <a:pt x="2604" y="229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CE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5" name="Freeform 5"/>
            <p:cNvSpPr>
              <a:spLocks/>
            </p:cNvSpPr>
            <p:nvPr/>
          </p:nvSpPr>
          <p:spPr bwMode="auto">
            <a:xfrm>
              <a:off x="1573" y="1100"/>
              <a:ext cx="237" cy="239"/>
            </a:xfrm>
            <a:custGeom>
              <a:avLst/>
              <a:gdLst>
                <a:gd name="T0" fmla="*/ 143 w 1424"/>
                <a:gd name="T1" fmla="*/ 5 h 1434"/>
                <a:gd name="T2" fmla="*/ 57 w 1424"/>
                <a:gd name="T3" fmla="*/ 78 h 1434"/>
                <a:gd name="T4" fmla="*/ 43 w 1424"/>
                <a:gd name="T5" fmla="*/ 78 h 1434"/>
                <a:gd name="T6" fmla="*/ 34 w 1424"/>
                <a:gd name="T7" fmla="*/ 80 h 1434"/>
                <a:gd name="T8" fmla="*/ 24 w 1424"/>
                <a:gd name="T9" fmla="*/ 84 h 1434"/>
                <a:gd name="T10" fmla="*/ 15 w 1424"/>
                <a:gd name="T11" fmla="*/ 90 h 1434"/>
                <a:gd name="T12" fmla="*/ 8 w 1424"/>
                <a:gd name="T13" fmla="*/ 99 h 1434"/>
                <a:gd name="T14" fmla="*/ 3 w 1424"/>
                <a:gd name="T15" fmla="*/ 110 h 1434"/>
                <a:gd name="T16" fmla="*/ 0 w 1424"/>
                <a:gd name="T17" fmla="*/ 126 h 1434"/>
                <a:gd name="T18" fmla="*/ 0 w 1424"/>
                <a:gd name="T19" fmla="*/ 136 h 1434"/>
                <a:gd name="T20" fmla="*/ 3 w 1424"/>
                <a:gd name="T21" fmla="*/ 142 h 1434"/>
                <a:gd name="T22" fmla="*/ 7 w 1424"/>
                <a:gd name="T23" fmla="*/ 149 h 1434"/>
                <a:gd name="T24" fmla="*/ 11 w 1424"/>
                <a:gd name="T25" fmla="*/ 159 h 1434"/>
                <a:gd name="T26" fmla="*/ 17 w 1424"/>
                <a:gd name="T27" fmla="*/ 170 h 1434"/>
                <a:gd name="T28" fmla="*/ 24 w 1424"/>
                <a:gd name="T29" fmla="*/ 180 h 1434"/>
                <a:gd name="T30" fmla="*/ 32 w 1424"/>
                <a:gd name="T31" fmla="*/ 191 h 1434"/>
                <a:gd name="T32" fmla="*/ 42 w 1424"/>
                <a:gd name="T33" fmla="*/ 201 h 1434"/>
                <a:gd name="T34" fmla="*/ 56 w 1424"/>
                <a:gd name="T35" fmla="*/ 213 h 1434"/>
                <a:gd name="T36" fmla="*/ 72 w 1424"/>
                <a:gd name="T37" fmla="*/ 224 h 1434"/>
                <a:gd name="T38" fmla="*/ 87 w 1424"/>
                <a:gd name="T39" fmla="*/ 232 h 1434"/>
                <a:gd name="T40" fmla="*/ 102 w 1424"/>
                <a:gd name="T41" fmla="*/ 237 h 1434"/>
                <a:gd name="T42" fmla="*/ 115 w 1424"/>
                <a:gd name="T43" fmla="*/ 239 h 1434"/>
                <a:gd name="T44" fmla="*/ 126 w 1424"/>
                <a:gd name="T45" fmla="*/ 239 h 1434"/>
                <a:gd name="T46" fmla="*/ 135 w 1424"/>
                <a:gd name="T47" fmla="*/ 239 h 1434"/>
                <a:gd name="T48" fmla="*/ 141 w 1424"/>
                <a:gd name="T49" fmla="*/ 238 h 1434"/>
                <a:gd name="T50" fmla="*/ 146 w 1424"/>
                <a:gd name="T51" fmla="*/ 236 h 1434"/>
                <a:gd name="T52" fmla="*/ 151 w 1424"/>
                <a:gd name="T53" fmla="*/ 233 h 1434"/>
                <a:gd name="T54" fmla="*/ 155 w 1424"/>
                <a:gd name="T55" fmla="*/ 229 h 1434"/>
                <a:gd name="T56" fmla="*/ 159 w 1424"/>
                <a:gd name="T57" fmla="*/ 225 h 1434"/>
                <a:gd name="T58" fmla="*/ 162 w 1424"/>
                <a:gd name="T59" fmla="*/ 220 h 1434"/>
                <a:gd name="T60" fmla="*/ 165 w 1424"/>
                <a:gd name="T61" fmla="*/ 211 h 1434"/>
                <a:gd name="T62" fmla="*/ 168 w 1424"/>
                <a:gd name="T63" fmla="*/ 196 h 1434"/>
                <a:gd name="T64" fmla="*/ 168 w 1424"/>
                <a:gd name="T65" fmla="*/ 183 h 1434"/>
                <a:gd name="T66" fmla="*/ 168 w 1424"/>
                <a:gd name="T67" fmla="*/ 169 h 1434"/>
                <a:gd name="T68" fmla="*/ 168 w 1424"/>
                <a:gd name="T69" fmla="*/ 156 h 1434"/>
                <a:gd name="T70" fmla="*/ 235 w 1424"/>
                <a:gd name="T71" fmla="*/ 85 h 1434"/>
                <a:gd name="T72" fmla="*/ 235 w 1424"/>
                <a:gd name="T73" fmla="*/ 79 h 1434"/>
                <a:gd name="T74" fmla="*/ 230 w 1424"/>
                <a:gd name="T75" fmla="*/ 68 h 1434"/>
                <a:gd name="T76" fmla="*/ 224 w 1424"/>
                <a:gd name="T77" fmla="*/ 58 h 1434"/>
                <a:gd name="T78" fmla="*/ 218 w 1424"/>
                <a:gd name="T79" fmla="*/ 49 h 1434"/>
                <a:gd name="T80" fmla="*/ 210 w 1424"/>
                <a:gd name="T81" fmla="*/ 40 h 1434"/>
                <a:gd name="T82" fmla="*/ 201 w 1424"/>
                <a:gd name="T83" fmla="*/ 31 h 1434"/>
                <a:gd name="T84" fmla="*/ 191 w 1424"/>
                <a:gd name="T85" fmla="*/ 23 h 1434"/>
                <a:gd name="T86" fmla="*/ 180 w 1424"/>
                <a:gd name="T87" fmla="*/ 16 h 1434"/>
                <a:gd name="T88" fmla="*/ 167 w 1424"/>
                <a:gd name="T89" fmla="*/ 10 h 1434"/>
                <a:gd name="T90" fmla="*/ 153 w 1424"/>
                <a:gd name="T91" fmla="*/ 5 h 1434"/>
                <a:gd name="T92" fmla="*/ 138 w 1424"/>
                <a:gd name="T93" fmla="*/ 0 h 1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4"/>
                <a:gd name="T142" fmla="*/ 0 h 1434"/>
                <a:gd name="T143" fmla="*/ 1424 w 1424"/>
                <a:gd name="T144" fmla="*/ 1434 h 1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4" h="1434">
                  <a:moveTo>
                    <a:pt x="830" y="0"/>
                  </a:moveTo>
                  <a:lnTo>
                    <a:pt x="846" y="17"/>
                  </a:lnTo>
                  <a:lnTo>
                    <a:pt x="862" y="32"/>
                  </a:lnTo>
                  <a:lnTo>
                    <a:pt x="409" y="472"/>
                  </a:lnTo>
                  <a:lnTo>
                    <a:pt x="391" y="469"/>
                  </a:lnTo>
                  <a:lnTo>
                    <a:pt x="344" y="466"/>
                  </a:lnTo>
                  <a:lnTo>
                    <a:pt x="313" y="466"/>
                  </a:lnTo>
                  <a:lnTo>
                    <a:pt x="278" y="467"/>
                  </a:lnTo>
                  <a:lnTo>
                    <a:pt x="260" y="469"/>
                  </a:lnTo>
                  <a:lnTo>
                    <a:pt x="241" y="472"/>
                  </a:lnTo>
                  <a:lnTo>
                    <a:pt x="222" y="476"/>
                  </a:lnTo>
                  <a:lnTo>
                    <a:pt x="202" y="481"/>
                  </a:lnTo>
                  <a:lnTo>
                    <a:pt x="184" y="487"/>
                  </a:lnTo>
                  <a:lnTo>
                    <a:pt x="165" y="494"/>
                  </a:lnTo>
                  <a:lnTo>
                    <a:pt x="146" y="503"/>
                  </a:lnTo>
                  <a:lnTo>
                    <a:pt x="128" y="514"/>
                  </a:lnTo>
                  <a:lnTo>
                    <a:pt x="110" y="526"/>
                  </a:lnTo>
                  <a:lnTo>
                    <a:pt x="93" y="539"/>
                  </a:lnTo>
                  <a:lnTo>
                    <a:pt x="78" y="554"/>
                  </a:lnTo>
                  <a:lnTo>
                    <a:pt x="62" y="572"/>
                  </a:lnTo>
                  <a:lnTo>
                    <a:pt x="48" y="592"/>
                  </a:lnTo>
                  <a:lnTo>
                    <a:pt x="36" y="613"/>
                  </a:lnTo>
                  <a:lnTo>
                    <a:pt x="26" y="637"/>
                  </a:lnTo>
                  <a:lnTo>
                    <a:pt x="16" y="662"/>
                  </a:lnTo>
                  <a:lnTo>
                    <a:pt x="9" y="691"/>
                  </a:lnTo>
                  <a:lnTo>
                    <a:pt x="4" y="721"/>
                  </a:lnTo>
                  <a:lnTo>
                    <a:pt x="1" y="756"/>
                  </a:lnTo>
                  <a:lnTo>
                    <a:pt x="0" y="792"/>
                  </a:lnTo>
                  <a:lnTo>
                    <a:pt x="1" y="803"/>
                  </a:lnTo>
                  <a:lnTo>
                    <a:pt x="3" y="814"/>
                  </a:lnTo>
                  <a:lnTo>
                    <a:pt x="7" y="826"/>
                  </a:lnTo>
                  <a:lnTo>
                    <a:pt x="12" y="839"/>
                  </a:lnTo>
                  <a:lnTo>
                    <a:pt x="17" y="852"/>
                  </a:lnTo>
                  <a:lnTo>
                    <a:pt x="23" y="866"/>
                  </a:lnTo>
                  <a:lnTo>
                    <a:pt x="32" y="880"/>
                  </a:lnTo>
                  <a:lnTo>
                    <a:pt x="41" y="896"/>
                  </a:lnTo>
                  <a:lnTo>
                    <a:pt x="48" y="915"/>
                  </a:lnTo>
                  <a:lnTo>
                    <a:pt x="56" y="936"/>
                  </a:lnTo>
                  <a:lnTo>
                    <a:pt x="66" y="956"/>
                  </a:lnTo>
                  <a:lnTo>
                    <a:pt x="76" y="976"/>
                  </a:lnTo>
                  <a:lnTo>
                    <a:pt x="88" y="997"/>
                  </a:lnTo>
                  <a:lnTo>
                    <a:pt x="100" y="1018"/>
                  </a:lnTo>
                  <a:lnTo>
                    <a:pt x="114" y="1039"/>
                  </a:lnTo>
                  <a:lnTo>
                    <a:pt x="128" y="1061"/>
                  </a:lnTo>
                  <a:lnTo>
                    <a:pt x="143" y="1082"/>
                  </a:lnTo>
                  <a:lnTo>
                    <a:pt x="160" y="1103"/>
                  </a:lnTo>
                  <a:lnTo>
                    <a:pt x="176" y="1124"/>
                  </a:lnTo>
                  <a:lnTo>
                    <a:pt x="195" y="1144"/>
                  </a:lnTo>
                  <a:lnTo>
                    <a:pt x="214" y="1166"/>
                  </a:lnTo>
                  <a:lnTo>
                    <a:pt x="234" y="1186"/>
                  </a:lnTo>
                  <a:lnTo>
                    <a:pt x="254" y="1207"/>
                  </a:lnTo>
                  <a:lnTo>
                    <a:pt x="275" y="1226"/>
                  </a:lnTo>
                  <a:lnTo>
                    <a:pt x="306" y="1253"/>
                  </a:lnTo>
                  <a:lnTo>
                    <a:pt x="338" y="1277"/>
                  </a:lnTo>
                  <a:lnTo>
                    <a:pt x="368" y="1301"/>
                  </a:lnTo>
                  <a:lnTo>
                    <a:pt x="400" y="1322"/>
                  </a:lnTo>
                  <a:lnTo>
                    <a:pt x="431" y="1342"/>
                  </a:lnTo>
                  <a:lnTo>
                    <a:pt x="463" y="1360"/>
                  </a:lnTo>
                  <a:lnTo>
                    <a:pt x="493" y="1375"/>
                  </a:lnTo>
                  <a:lnTo>
                    <a:pt x="524" y="1389"/>
                  </a:lnTo>
                  <a:lnTo>
                    <a:pt x="553" y="1402"/>
                  </a:lnTo>
                  <a:lnTo>
                    <a:pt x="583" y="1413"/>
                  </a:lnTo>
                  <a:lnTo>
                    <a:pt x="611" y="1421"/>
                  </a:lnTo>
                  <a:lnTo>
                    <a:pt x="639" y="1427"/>
                  </a:lnTo>
                  <a:lnTo>
                    <a:pt x="667" y="1431"/>
                  </a:lnTo>
                  <a:lnTo>
                    <a:pt x="692" y="1433"/>
                  </a:lnTo>
                  <a:lnTo>
                    <a:pt x="716" y="1433"/>
                  </a:lnTo>
                  <a:lnTo>
                    <a:pt x="740" y="1431"/>
                  </a:lnTo>
                  <a:lnTo>
                    <a:pt x="758" y="1433"/>
                  </a:lnTo>
                  <a:lnTo>
                    <a:pt x="777" y="1434"/>
                  </a:lnTo>
                  <a:lnTo>
                    <a:pt x="795" y="1434"/>
                  </a:lnTo>
                  <a:lnTo>
                    <a:pt x="811" y="1433"/>
                  </a:lnTo>
                  <a:lnTo>
                    <a:pt x="823" y="1432"/>
                  </a:lnTo>
                  <a:lnTo>
                    <a:pt x="835" y="1429"/>
                  </a:lnTo>
                  <a:lnTo>
                    <a:pt x="846" y="1427"/>
                  </a:lnTo>
                  <a:lnTo>
                    <a:pt x="856" y="1424"/>
                  </a:lnTo>
                  <a:lnTo>
                    <a:pt x="867" y="1419"/>
                  </a:lnTo>
                  <a:lnTo>
                    <a:pt x="877" y="1415"/>
                  </a:lnTo>
                  <a:lnTo>
                    <a:pt x="887" y="1409"/>
                  </a:lnTo>
                  <a:lnTo>
                    <a:pt x="896" y="1405"/>
                  </a:lnTo>
                  <a:lnTo>
                    <a:pt x="906" y="1398"/>
                  </a:lnTo>
                  <a:lnTo>
                    <a:pt x="915" y="1392"/>
                  </a:lnTo>
                  <a:lnTo>
                    <a:pt x="923" y="1385"/>
                  </a:lnTo>
                  <a:lnTo>
                    <a:pt x="932" y="1376"/>
                  </a:lnTo>
                  <a:lnTo>
                    <a:pt x="939" y="1368"/>
                  </a:lnTo>
                  <a:lnTo>
                    <a:pt x="947" y="1359"/>
                  </a:lnTo>
                  <a:lnTo>
                    <a:pt x="954" y="1349"/>
                  </a:lnTo>
                  <a:lnTo>
                    <a:pt x="960" y="1340"/>
                  </a:lnTo>
                  <a:lnTo>
                    <a:pt x="966" y="1329"/>
                  </a:lnTo>
                  <a:lnTo>
                    <a:pt x="973" y="1319"/>
                  </a:lnTo>
                  <a:lnTo>
                    <a:pt x="978" y="1307"/>
                  </a:lnTo>
                  <a:lnTo>
                    <a:pt x="982" y="1294"/>
                  </a:lnTo>
                  <a:lnTo>
                    <a:pt x="992" y="1268"/>
                  </a:lnTo>
                  <a:lnTo>
                    <a:pt x="999" y="1241"/>
                  </a:lnTo>
                  <a:lnTo>
                    <a:pt x="1005" y="1210"/>
                  </a:lnTo>
                  <a:lnTo>
                    <a:pt x="1008" y="1177"/>
                  </a:lnTo>
                  <a:lnTo>
                    <a:pt x="1011" y="1143"/>
                  </a:lnTo>
                  <a:lnTo>
                    <a:pt x="1011" y="1107"/>
                  </a:lnTo>
                  <a:lnTo>
                    <a:pt x="1011" y="1098"/>
                  </a:lnTo>
                  <a:lnTo>
                    <a:pt x="1009" y="1078"/>
                  </a:lnTo>
                  <a:lnTo>
                    <a:pt x="1009" y="1049"/>
                  </a:lnTo>
                  <a:lnTo>
                    <a:pt x="1008" y="1016"/>
                  </a:lnTo>
                  <a:lnTo>
                    <a:pt x="1008" y="983"/>
                  </a:lnTo>
                  <a:lnTo>
                    <a:pt x="1007" y="953"/>
                  </a:lnTo>
                  <a:lnTo>
                    <a:pt x="1007" y="933"/>
                  </a:lnTo>
                  <a:lnTo>
                    <a:pt x="1007" y="925"/>
                  </a:lnTo>
                  <a:lnTo>
                    <a:pt x="1399" y="505"/>
                  </a:lnTo>
                  <a:lnTo>
                    <a:pt x="1411" y="512"/>
                  </a:lnTo>
                  <a:lnTo>
                    <a:pt x="1424" y="518"/>
                  </a:lnTo>
                  <a:lnTo>
                    <a:pt x="1417" y="496"/>
                  </a:lnTo>
                  <a:lnTo>
                    <a:pt x="1409" y="474"/>
                  </a:lnTo>
                  <a:lnTo>
                    <a:pt x="1400" y="453"/>
                  </a:lnTo>
                  <a:lnTo>
                    <a:pt x="1391" y="430"/>
                  </a:lnTo>
                  <a:lnTo>
                    <a:pt x="1382" y="410"/>
                  </a:lnTo>
                  <a:lnTo>
                    <a:pt x="1371" y="389"/>
                  </a:lnTo>
                  <a:lnTo>
                    <a:pt x="1360" y="369"/>
                  </a:lnTo>
                  <a:lnTo>
                    <a:pt x="1347" y="349"/>
                  </a:lnTo>
                  <a:lnTo>
                    <a:pt x="1336" y="329"/>
                  </a:lnTo>
                  <a:lnTo>
                    <a:pt x="1322" y="310"/>
                  </a:lnTo>
                  <a:lnTo>
                    <a:pt x="1307" y="291"/>
                  </a:lnTo>
                  <a:lnTo>
                    <a:pt x="1293" y="272"/>
                  </a:lnTo>
                  <a:lnTo>
                    <a:pt x="1278" y="255"/>
                  </a:lnTo>
                  <a:lnTo>
                    <a:pt x="1261" y="237"/>
                  </a:lnTo>
                  <a:lnTo>
                    <a:pt x="1244" y="219"/>
                  </a:lnTo>
                  <a:lnTo>
                    <a:pt x="1226" y="203"/>
                  </a:lnTo>
                  <a:lnTo>
                    <a:pt x="1207" y="186"/>
                  </a:lnTo>
                  <a:lnTo>
                    <a:pt x="1188" y="170"/>
                  </a:lnTo>
                  <a:lnTo>
                    <a:pt x="1168" y="155"/>
                  </a:lnTo>
                  <a:lnTo>
                    <a:pt x="1147" y="140"/>
                  </a:lnTo>
                  <a:lnTo>
                    <a:pt x="1126" y="125"/>
                  </a:lnTo>
                  <a:lnTo>
                    <a:pt x="1102" y="111"/>
                  </a:lnTo>
                  <a:lnTo>
                    <a:pt x="1080" y="98"/>
                  </a:lnTo>
                  <a:lnTo>
                    <a:pt x="1055" y="85"/>
                  </a:lnTo>
                  <a:lnTo>
                    <a:pt x="1031" y="72"/>
                  </a:lnTo>
                  <a:lnTo>
                    <a:pt x="1005" y="60"/>
                  </a:lnTo>
                  <a:lnTo>
                    <a:pt x="978" y="49"/>
                  </a:lnTo>
                  <a:lnTo>
                    <a:pt x="949" y="38"/>
                  </a:lnTo>
                  <a:lnTo>
                    <a:pt x="921" y="27"/>
                  </a:lnTo>
                  <a:lnTo>
                    <a:pt x="892" y="18"/>
                  </a:lnTo>
                  <a:lnTo>
                    <a:pt x="862" y="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B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6" name="Freeform 6"/>
            <p:cNvSpPr>
              <a:spLocks/>
            </p:cNvSpPr>
            <p:nvPr/>
          </p:nvSpPr>
          <p:spPr bwMode="auto">
            <a:xfrm>
              <a:off x="1772" y="1153"/>
              <a:ext cx="21" cy="68"/>
            </a:xfrm>
            <a:custGeom>
              <a:avLst/>
              <a:gdLst>
                <a:gd name="T0" fmla="*/ 0 w 129"/>
                <a:gd name="T1" fmla="*/ 2 h 405"/>
                <a:gd name="T2" fmla="*/ 6 w 129"/>
                <a:gd name="T3" fmla="*/ 48 h 405"/>
                <a:gd name="T4" fmla="*/ 18 w 129"/>
                <a:gd name="T5" fmla="*/ 68 h 405"/>
                <a:gd name="T6" fmla="*/ 21 w 129"/>
                <a:gd name="T7" fmla="*/ 44 h 405"/>
                <a:gd name="T8" fmla="*/ 15 w 129"/>
                <a:gd name="T9" fmla="*/ 0 h 405"/>
                <a:gd name="T10" fmla="*/ 0 w 129"/>
                <a:gd name="T11" fmla="*/ 2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405"/>
                <a:gd name="T20" fmla="*/ 129 w 129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405">
                  <a:moveTo>
                    <a:pt x="0" y="9"/>
                  </a:moveTo>
                  <a:lnTo>
                    <a:pt x="35" y="284"/>
                  </a:lnTo>
                  <a:lnTo>
                    <a:pt x="110" y="405"/>
                  </a:lnTo>
                  <a:lnTo>
                    <a:pt x="129" y="262"/>
                  </a:lnTo>
                  <a:lnTo>
                    <a:pt x="9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7" name="Freeform 7"/>
            <p:cNvSpPr>
              <a:spLocks/>
            </p:cNvSpPr>
            <p:nvPr/>
          </p:nvSpPr>
          <p:spPr bwMode="auto">
            <a:xfrm>
              <a:off x="1658" y="1035"/>
              <a:ext cx="224" cy="147"/>
            </a:xfrm>
            <a:custGeom>
              <a:avLst/>
              <a:gdLst>
                <a:gd name="T0" fmla="*/ 47 w 1346"/>
                <a:gd name="T1" fmla="*/ 22 h 883"/>
                <a:gd name="T2" fmla="*/ 37 w 1346"/>
                <a:gd name="T3" fmla="*/ 26 h 883"/>
                <a:gd name="T4" fmla="*/ 29 w 1346"/>
                <a:gd name="T5" fmla="*/ 32 h 883"/>
                <a:gd name="T6" fmla="*/ 22 w 1346"/>
                <a:gd name="T7" fmla="*/ 38 h 883"/>
                <a:gd name="T8" fmla="*/ 19 w 1346"/>
                <a:gd name="T9" fmla="*/ 42 h 883"/>
                <a:gd name="T10" fmla="*/ 12 w 1346"/>
                <a:gd name="T11" fmla="*/ 51 h 883"/>
                <a:gd name="T12" fmla="*/ 5 w 1346"/>
                <a:gd name="T13" fmla="*/ 64 h 883"/>
                <a:gd name="T14" fmla="*/ 1 w 1346"/>
                <a:gd name="T15" fmla="*/ 76 h 883"/>
                <a:gd name="T16" fmla="*/ 0 w 1346"/>
                <a:gd name="T17" fmla="*/ 88 h 883"/>
                <a:gd name="T18" fmla="*/ 2 w 1346"/>
                <a:gd name="T19" fmla="*/ 98 h 883"/>
                <a:gd name="T20" fmla="*/ 6 w 1346"/>
                <a:gd name="T21" fmla="*/ 108 h 883"/>
                <a:gd name="T22" fmla="*/ 12 w 1346"/>
                <a:gd name="T23" fmla="*/ 116 h 883"/>
                <a:gd name="T24" fmla="*/ 21 w 1346"/>
                <a:gd name="T25" fmla="*/ 124 h 883"/>
                <a:gd name="T26" fmla="*/ 31 w 1346"/>
                <a:gd name="T27" fmla="*/ 131 h 883"/>
                <a:gd name="T28" fmla="*/ 42 w 1346"/>
                <a:gd name="T29" fmla="*/ 136 h 883"/>
                <a:gd name="T30" fmla="*/ 53 w 1346"/>
                <a:gd name="T31" fmla="*/ 141 h 883"/>
                <a:gd name="T32" fmla="*/ 66 w 1346"/>
                <a:gd name="T33" fmla="*/ 144 h 883"/>
                <a:gd name="T34" fmla="*/ 79 w 1346"/>
                <a:gd name="T35" fmla="*/ 146 h 883"/>
                <a:gd name="T36" fmla="*/ 92 w 1346"/>
                <a:gd name="T37" fmla="*/ 147 h 883"/>
                <a:gd name="T38" fmla="*/ 104 w 1346"/>
                <a:gd name="T39" fmla="*/ 147 h 883"/>
                <a:gd name="T40" fmla="*/ 116 w 1346"/>
                <a:gd name="T41" fmla="*/ 145 h 883"/>
                <a:gd name="T42" fmla="*/ 130 w 1346"/>
                <a:gd name="T43" fmla="*/ 142 h 883"/>
                <a:gd name="T44" fmla="*/ 144 w 1346"/>
                <a:gd name="T45" fmla="*/ 138 h 883"/>
                <a:gd name="T46" fmla="*/ 157 w 1346"/>
                <a:gd name="T47" fmla="*/ 133 h 883"/>
                <a:gd name="T48" fmla="*/ 169 w 1346"/>
                <a:gd name="T49" fmla="*/ 128 h 883"/>
                <a:gd name="T50" fmla="*/ 179 w 1346"/>
                <a:gd name="T51" fmla="*/ 123 h 883"/>
                <a:gd name="T52" fmla="*/ 189 w 1346"/>
                <a:gd name="T53" fmla="*/ 117 h 883"/>
                <a:gd name="T54" fmla="*/ 197 w 1346"/>
                <a:gd name="T55" fmla="*/ 111 h 883"/>
                <a:gd name="T56" fmla="*/ 204 w 1346"/>
                <a:gd name="T57" fmla="*/ 105 h 883"/>
                <a:gd name="T58" fmla="*/ 210 w 1346"/>
                <a:gd name="T59" fmla="*/ 99 h 883"/>
                <a:gd name="T60" fmla="*/ 215 w 1346"/>
                <a:gd name="T61" fmla="*/ 93 h 883"/>
                <a:gd name="T62" fmla="*/ 218 w 1346"/>
                <a:gd name="T63" fmla="*/ 86 h 883"/>
                <a:gd name="T64" fmla="*/ 221 w 1346"/>
                <a:gd name="T65" fmla="*/ 79 h 883"/>
                <a:gd name="T66" fmla="*/ 223 w 1346"/>
                <a:gd name="T67" fmla="*/ 72 h 883"/>
                <a:gd name="T68" fmla="*/ 224 w 1346"/>
                <a:gd name="T69" fmla="*/ 65 h 883"/>
                <a:gd name="T70" fmla="*/ 224 w 1346"/>
                <a:gd name="T71" fmla="*/ 58 h 883"/>
                <a:gd name="T72" fmla="*/ 223 w 1346"/>
                <a:gd name="T73" fmla="*/ 51 h 883"/>
                <a:gd name="T74" fmla="*/ 222 w 1346"/>
                <a:gd name="T75" fmla="*/ 44 h 883"/>
                <a:gd name="T76" fmla="*/ 220 w 1346"/>
                <a:gd name="T77" fmla="*/ 37 h 883"/>
                <a:gd name="T78" fmla="*/ 217 w 1346"/>
                <a:gd name="T79" fmla="*/ 31 h 883"/>
                <a:gd name="T80" fmla="*/ 213 w 1346"/>
                <a:gd name="T81" fmla="*/ 25 h 883"/>
                <a:gd name="T82" fmla="*/ 209 w 1346"/>
                <a:gd name="T83" fmla="*/ 20 h 883"/>
                <a:gd name="T84" fmla="*/ 205 w 1346"/>
                <a:gd name="T85" fmla="*/ 16 h 883"/>
                <a:gd name="T86" fmla="*/ 200 w 1346"/>
                <a:gd name="T87" fmla="*/ 11 h 883"/>
                <a:gd name="T88" fmla="*/ 194 w 1346"/>
                <a:gd name="T89" fmla="*/ 8 h 883"/>
                <a:gd name="T90" fmla="*/ 188 w 1346"/>
                <a:gd name="T91" fmla="*/ 5 h 883"/>
                <a:gd name="T92" fmla="*/ 182 w 1346"/>
                <a:gd name="T93" fmla="*/ 2 h 883"/>
                <a:gd name="T94" fmla="*/ 175 w 1346"/>
                <a:gd name="T95" fmla="*/ 1 h 883"/>
                <a:gd name="T96" fmla="*/ 168 w 1346"/>
                <a:gd name="T97" fmla="*/ 0 h 883"/>
                <a:gd name="T98" fmla="*/ 161 w 1346"/>
                <a:gd name="T99" fmla="*/ 0 h 883"/>
                <a:gd name="T100" fmla="*/ 154 w 1346"/>
                <a:gd name="T101" fmla="*/ 0 h 883"/>
                <a:gd name="T102" fmla="*/ 146 w 1346"/>
                <a:gd name="T103" fmla="*/ 2 h 883"/>
                <a:gd name="T104" fmla="*/ 139 w 1346"/>
                <a:gd name="T105" fmla="*/ 4 h 883"/>
                <a:gd name="T106" fmla="*/ 125 w 1346"/>
                <a:gd name="T107" fmla="*/ 7 h 883"/>
                <a:gd name="T108" fmla="*/ 104 w 1346"/>
                <a:gd name="T109" fmla="*/ 9 h 883"/>
                <a:gd name="T110" fmla="*/ 88 w 1346"/>
                <a:gd name="T111" fmla="*/ 11 h 883"/>
                <a:gd name="T112" fmla="*/ 77 w 1346"/>
                <a:gd name="T113" fmla="*/ 13 h 883"/>
                <a:gd name="T114" fmla="*/ 66 w 1346"/>
                <a:gd name="T115" fmla="*/ 15 h 883"/>
                <a:gd name="T116" fmla="*/ 56 w 1346"/>
                <a:gd name="T117" fmla="*/ 18 h 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6"/>
                <a:gd name="T178" fmla="*/ 0 h 883"/>
                <a:gd name="T179" fmla="*/ 1346 w 1346"/>
                <a:gd name="T180" fmla="*/ 883 h 8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6" h="883">
                  <a:moveTo>
                    <a:pt x="310" y="119"/>
                  </a:moveTo>
                  <a:lnTo>
                    <a:pt x="280" y="131"/>
                  </a:lnTo>
                  <a:lnTo>
                    <a:pt x="252" y="145"/>
                  </a:lnTo>
                  <a:lnTo>
                    <a:pt x="224" y="159"/>
                  </a:lnTo>
                  <a:lnTo>
                    <a:pt x="198" y="176"/>
                  </a:lnTo>
                  <a:lnTo>
                    <a:pt x="172" y="195"/>
                  </a:lnTo>
                  <a:lnTo>
                    <a:pt x="147" y="215"/>
                  </a:lnTo>
                  <a:lnTo>
                    <a:pt x="135" y="227"/>
                  </a:lnTo>
                  <a:lnTo>
                    <a:pt x="125" y="239"/>
                  </a:lnTo>
                  <a:lnTo>
                    <a:pt x="114" y="251"/>
                  </a:lnTo>
                  <a:lnTo>
                    <a:pt x="104" y="264"/>
                  </a:lnTo>
                  <a:lnTo>
                    <a:pt x="73" y="305"/>
                  </a:lnTo>
                  <a:lnTo>
                    <a:pt x="48" y="345"/>
                  </a:lnTo>
                  <a:lnTo>
                    <a:pt x="29" y="384"/>
                  </a:lnTo>
                  <a:lnTo>
                    <a:pt x="15" y="422"/>
                  </a:lnTo>
                  <a:lnTo>
                    <a:pt x="6" y="458"/>
                  </a:lnTo>
                  <a:lnTo>
                    <a:pt x="1" y="492"/>
                  </a:lnTo>
                  <a:lnTo>
                    <a:pt x="0" y="526"/>
                  </a:lnTo>
                  <a:lnTo>
                    <a:pt x="3" y="558"/>
                  </a:lnTo>
                  <a:lnTo>
                    <a:pt x="10" y="589"/>
                  </a:lnTo>
                  <a:lnTo>
                    <a:pt x="22" y="618"/>
                  </a:lnTo>
                  <a:lnTo>
                    <a:pt x="36" y="647"/>
                  </a:lnTo>
                  <a:lnTo>
                    <a:pt x="54" y="674"/>
                  </a:lnTo>
                  <a:lnTo>
                    <a:pt x="75" y="698"/>
                  </a:lnTo>
                  <a:lnTo>
                    <a:pt x="99" y="722"/>
                  </a:lnTo>
                  <a:lnTo>
                    <a:pt x="125" y="744"/>
                  </a:lnTo>
                  <a:lnTo>
                    <a:pt x="153" y="764"/>
                  </a:lnTo>
                  <a:lnTo>
                    <a:pt x="184" y="784"/>
                  </a:lnTo>
                  <a:lnTo>
                    <a:pt x="215" y="802"/>
                  </a:lnTo>
                  <a:lnTo>
                    <a:pt x="250" y="817"/>
                  </a:lnTo>
                  <a:lnTo>
                    <a:pt x="285" y="832"/>
                  </a:lnTo>
                  <a:lnTo>
                    <a:pt x="320" y="845"/>
                  </a:lnTo>
                  <a:lnTo>
                    <a:pt x="358" y="855"/>
                  </a:lnTo>
                  <a:lnTo>
                    <a:pt x="397" y="865"/>
                  </a:lnTo>
                  <a:lnTo>
                    <a:pt x="435" y="872"/>
                  </a:lnTo>
                  <a:lnTo>
                    <a:pt x="473" y="878"/>
                  </a:lnTo>
                  <a:lnTo>
                    <a:pt x="512" y="881"/>
                  </a:lnTo>
                  <a:lnTo>
                    <a:pt x="551" y="883"/>
                  </a:lnTo>
                  <a:lnTo>
                    <a:pt x="590" y="883"/>
                  </a:lnTo>
                  <a:lnTo>
                    <a:pt x="627" y="881"/>
                  </a:lnTo>
                  <a:lnTo>
                    <a:pt x="664" y="878"/>
                  </a:lnTo>
                  <a:lnTo>
                    <a:pt x="700" y="873"/>
                  </a:lnTo>
                  <a:lnTo>
                    <a:pt x="734" y="865"/>
                  </a:lnTo>
                  <a:lnTo>
                    <a:pt x="780" y="853"/>
                  </a:lnTo>
                  <a:lnTo>
                    <a:pt x="825" y="840"/>
                  </a:lnTo>
                  <a:lnTo>
                    <a:pt x="866" y="827"/>
                  </a:lnTo>
                  <a:lnTo>
                    <a:pt x="907" y="813"/>
                  </a:lnTo>
                  <a:lnTo>
                    <a:pt x="945" y="799"/>
                  </a:lnTo>
                  <a:lnTo>
                    <a:pt x="981" y="784"/>
                  </a:lnTo>
                  <a:lnTo>
                    <a:pt x="1015" y="769"/>
                  </a:lnTo>
                  <a:lnTo>
                    <a:pt x="1047" y="753"/>
                  </a:lnTo>
                  <a:lnTo>
                    <a:pt x="1078" y="737"/>
                  </a:lnTo>
                  <a:lnTo>
                    <a:pt x="1107" y="721"/>
                  </a:lnTo>
                  <a:lnTo>
                    <a:pt x="1134" y="703"/>
                  </a:lnTo>
                  <a:lnTo>
                    <a:pt x="1159" y="687"/>
                  </a:lnTo>
                  <a:lnTo>
                    <a:pt x="1183" y="669"/>
                  </a:lnTo>
                  <a:lnTo>
                    <a:pt x="1205" y="650"/>
                  </a:lnTo>
                  <a:lnTo>
                    <a:pt x="1225" y="632"/>
                  </a:lnTo>
                  <a:lnTo>
                    <a:pt x="1244" y="614"/>
                  </a:lnTo>
                  <a:lnTo>
                    <a:pt x="1260" y="595"/>
                  </a:lnTo>
                  <a:lnTo>
                    <a:pt x="1276" y="575"/>
                  </a:lnTo>
                  <a:lnTo>
                    <a:pt x="1290" y="556"/>
                  </a:lnTo>
                  <a:lnTo>
                    <a:pt x="1302" y="536"/>
                  </a:lnTo>
                  <a:lnTo>
                    <a:pt x="1312" y="516"/>
                  </a:lnTo>
                  <a:lnTo>
                    <a:pt x="1322" y="496"/>
                  </a:lnTo>
                  <a:lnTo>
                    <a:pt x="1329" y="475"/>
                  </a:lnTo>
                  <a:lnTo>
                    <a:pt x="1336" y="455"/>
                  </a:lnTo>
                  <a:lnTo>
                    <a:pt x="1340" y="433"/>
                  </a:lnTo>
                  <a:lnTo>
                    <a:pt x="1344" y="413"/>
                  </a:lnTo>
                  <a:lnTo>
                    <a:pt x="1346" y="392"/>
                  </a:lnTo>
                  <a:lnTo>
                    <a:pt x="1346" y="371"/>
                  </a:lnTo>
                  <a:lnTo>
                    <a:pt x="1346" y="350"/>
                  </a:lnTo>
                  <a:lnTo>
                    <a:pt x="1345" y="328"/>
                  </a:lnTo>
                  <a:lnTo>
                    <a:pt x="1342" y="307"/>
                  </a:lnTo>
                  <a:lnTo>
                    <a:pt x="1338" y="286"/>
                  </a:lnTo>
                  <a:lnTo>
                    <a:pt x="1332" y="265"/>
                  </a:lnTo>
                  <a:lnTo>
                    <a:pt x="1326" y="245"/>
                  </a:lnTo>
                  <a:lnTo>
                    <a:pt x="1319" y="225"/>
                  </a:lnTo>
                  <a:lnTo>
                    <a:pt x="1311" y="206"/>
                  </a:lnTo>
                  <a:lnTo>
                    <a:pt x="1302" y="188"/>
                  </a:lnTo>
                  <a:lnTo>
                    <a:pt x="1292" y="171"/>
                  </a:lnTo>
                  <a:lnTo>
                    <a:pt x="1282" y="153"/>
                  </a:lnTo>
                  <a:lnTo>
                    <a:pt x="1270" y="138"/>
                  </a:lnTo>
                  <a:lnTo>
                    <a:pt x="1257" y="122"/>
                  </a:lnTo>
                  <a:lnTo>
                    <a:pt x="1244" y="107"/>
                  </a:lnTo>
                  <a:lnTo>
                    <a:pt x="1230" y="94"/>
                  </a:lnTo>
                  <a:lnTo>
                    <a:pt x="1214" y="81"/>
                  </a:lnTo>
                  <a:lnTo>
                    <a:pt x="1199" y="68"/>
                  </a:lnTo>
                  <a:lnTo>
                    <a:pt x="1184" y="57"/>
                  </a:lnTo>
                  <a:lnTo>
                    <a:pt x="1166" y="47"/>
                  </a:lnTo>
                  <a:lnTo>
                    <a:pt x="1150" y="37"/>
                  </a:lnTo>
                  <a:lnTo>
                    <a:pt x="1131" y="29"/>
                  </a:lnTo>
                  <a:lnTo>
                    <a:pt x="1113" y="22"/>
                  </a:lnTo>
                  <a:lnTo>
                    <a:pt x="1093" y="15"/>
                  </a:lnTo>
                  <a:lnTo>
                    <a:pt x="1074" y="10"/>
                  </a:lnTo>
                  <a:lnTo>
                    <a:pt x="1054" y="6"/>
                  </a:lnTo>
                  <a:lnTo>
                    <a:pt x="1033" y="3"/>
                  </a:lnTo>
                  <a:lnTo>
                    <a:pt x="1012" y="1"/>
                  </a:lnTo>
                  <a:lnTo>
                    <a:pt x="991" y="0"/>
                  </a:lnTo>
                  <a:lnTo>
                    <a:pt x="969" y="0"/>
                  </a:lnTo>
                  <a:lnTo>
                    <a:pt x="947" y="1"/>
                  </a:lnTo>
                  <a:lnTo>
                    <a:pt x="925" y="3"/>
                  </a:lnTo>
                  <a:lnTo>
                    <a:pt x="902" y="7"/>
                  </a:lnTo>
                  <a:lnTo>
                    <a:pt x="880" y="13"/>
                  </a:lnTo>
                  <a:lnTo>
                    <a:pt x="856" y="19"/>
                  </a:lnTo>
                  <a:lnTo>
                    <a:pt x="833" y="26"/>
                  </a:lnTo>
                  <a:lnTo>
                    <a:pt x="809" y="35"/>
                  </a:lnTo>
                  <a:lnTo>
                    <a:pt x="749" y="42"/>
                  </a:lnTo>
                  <a:lnTo>
                    <a:pt x="687" y="49"/>
                  </a:lnTo>
                  <a:lnTo>
                    <a:pt x="622" y="56"/>
                  </a:lnTo>
                  <a:lnTo>
                    <a:pt x="558" y="63"/>
                  </a:lnTo>
                  <a:lnTo>
                    <a:pt x="526" y="68"/>
                  </a:lnTo>
                  <a:lnTo>
                    <a:pt x="493" y="73"/>
                  </a:lnTo>
                  <a:lnTo>
                    <a:pt x="462" y="77"/>
                  </a:lnTo>
                  <a:lnTo>
                    <a:pt x="431" y="85"/>
                  </a:lnTo>
                  <a:lnTo>
                    <a:pt x="399" y="92"/>
                  </a:lnTo>
                  <a:lnTo>
                    <a:pt x="369" y="99"/>
                  </a:lnTo>
                  <a:lnTo>
                    <a:pt x="339" y="108"/>
                  </a:lnTo>
                  <a:lnTo>
                    <a:pt x="310" y="119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8" name="Freeform 8"/>
            <p:cNvSpPr>
              <a:spLocks/>
            </p:cNvSpPr>
            <p:nvPr/>
          </p:nvSpPr>
          <p:spPr bwMode="auto">
            <a:xfrm>
              <a:off x="1659" y="1071"/>
              <a:ext cx="223" cy="111"/>
            </a:xfrm>
            <a:custGeom>
              <a:avLst/>
              <a:gdLst>
                <a:gd name="T0" fmla="*/ 220 w 1343"/>
                <a:gd name="T1" fmla="*/ 6 h 665"/>
                <a:gd name="T2" fmla="*/ 219 w 1343"/>
                <a:gd name="T3" fmla="*/ 4 h 665"/>
                <a:gd name="T4" fmla="*/ 219 w 1343"/>
                <a:gd name="T5" fmla="*/ 14 h 665"/>
                <a:gd name="T6" fmla="*/ 218 w 1343"/>
                <a:gd name="T7" fmla="*/ 25 h 665"/>
                <a:gd name="T8" fmla="*/ 215 w 1343"/>
                <a:gd name="T9" fmla="*/ 35 h 665"/>
                <a:gd name="T10" fmla="*/ 210 w 1343"/>
                <a:gd name="T11" fmla="*/ 45 h 665"/>
                <a:gd name="T12" fmla="*/ 202 w 1343"/>
                <a:gd name="T13" fmla="*/ 54 h 665"/>
                <a:gd name="T14" fmla="*/ 192 w 1343"/>
                <a:gd name="T15" fmla="*/ 64 h 665"/>
                <a:gd name="T16" fmla="*/ 179 w 1343"/>
                <a:gd name="T17" fmla="*/ 72 h 665"/>
                <a:gd name="T18" fmla="*/ 164 w 1343"/>
                <a:gd name="T19" fmla="*/ 80 h 665"/>
                <a:gd name="T20" fmla="*/ 146 w 1343"/>
                <a:gd name="T21" fmla="*/ 88 h 665"/>
                <a:gd name="T22" fmla="*/ 125 w 1343"/>
                <a:gd name="T23" fmla="*/ 94 h 665"/>
                <a:gd name="T24" fmla="*/ 110 w 1343"/>
                <a:gd name="T25" fmla="*/ 98 h 665"/>
                <a:gd name="T26" fmla="*/ 97 w 1343"/>
                <a:gd name="T27" fmla="*/ 99 h 665"/>
                <a:gd name="T28" fmla="*/ 85 w 1343"/>
                <a:gd name="T29" fmla="*/ 99 h 665"/>
                <a:gd name="T30" fmla="*/ 71 w 1343"/>
                <a:gd name="T31" fmla="*/ 98 h 665"/>
                <a:gd name="T32" fmla="*/ 58 w 1343"/>
                <a:gd name="T33" fmla="*/ 95 h 665"/>
                <a:gd name="T34" fmla="*/ 46 w 1343"/>
                <a:gd name="T35" fmla="*/ 92 h 665"/>
                <a:gd name="T36" fmla="*/ 34 w 1343"/>
                <a:gd name="T37" fmla="*/ 87 h 665"/>
                <a:gd name="T38" fmla="*/ 23 w 1343"/>
                <a:gd name="T39" fmla="*/ 81 h 665"/>
                <a:gd name="T40" fmla="*/ 14 w 1343"/>
                <a:gd name="T41" fmla="*/ 74 h 665"/>
                <a:gd name="T42" fmla="*/ 6 w 1343"/>
                <a:gd name="T43" fmla="*/ 66 h 665"/>
                <a:gd name="T44" fmla="*/ 0 w 1343"/>
                <a:gd name="T45" fmla="*/ 57 h 665"/>
                <a:gd name="T46" fmla="*/ 4 w 1343"/>
                <a:gd name="T47" fmla="*/ 68 h 665"/>
                <a:gd name="T48" fmla="*/ 10 w 1343"/>
                <a:gd name="T49" fmla="*/ 78 h 665"/>
                <a:gd name="T50" fmla="*/ 19 w 1343"/>
                <a:gd name="T51" fmla="*/ 87 h 665"/>
                <a:gd name="T52" fmla="*/ 30 w 1343"/>
                <a:gd name="T53" fmla="*/ 94 h 665"/>
                <a:gd name="T54" fmla="*/ 42 w 1343"/>
                <a:gd name="T55" fmla="*/ 101 h 665"/>
                <a:gd name="T56" fmla="*/ 56 w 1343"/>
                <a:gd name="T57" fmla="*/ 105 h 665"/>
                <a:gd name="T58" fmla="*/ 70 w 1343"/>
                <a:gd name="T59" fmla="*/ 109 h 665"/>
                <a:gd name="T60" fmla="*/ 85 w 1343"/>
                <a:gd name="T61" fmla="*/ 111 h 665"/>
                <a:gd name="T62" fmla="*/ 99 w 1343"/>
                <a:gd name="T63" fmla="*/ 111 h 665"/>
                <a:gd name="T64" fmla="*/ 113 w 1343"/>
                <a:gd name="T65" fmla="*/ 110 h 665"/>
                <a:gd name="T66" fmla="*/ 129 w 1343"/>
                <a:gd name="T67" fmla="*/ 106 h 665"/>
                <a:gd name="T68" fmla="*/ 150 w 1343"/>
                <a:gd name="T69" fmla="*/ 99 h 665"/>
                <a:gd name="T70" fmla="*/ 168 w 1343"/>
                <a:gd name="T71" fmla="*/ 92 h 665"/>
                <a:gd name="T72" fmla="*/ 183 w 1343"/>
                <a:gd name="T73" fmla="*/ 84 h 665"/>
                <a:gd name="T74" fmla="*/ 196 w 1343"/>
                <a:gd name="T75" fmla="*/ 75 h 665"/>
                <a:gd name="T76" fmla="*/ 206 w 1343"/>
                <a:gd name="T77" fmla="*/ 66 h 665"/>
                <a:gd name="T78" fmla="*/ 214 w 1343"/>
                <a:gd name="T79" fmla="*/ 56 h 665"/>
                <a:gd name="T80" fmla="*/ 219 w 1343"/>
                <a:gd name="T81" fmla="*/ 46 h 665"/>
                <a:gd name="T82" fmla="*/ 222 w 1343"/>
                <a:gd name="T83" fmla="*/ 36 h 665"/>
                <a:gd name="T84" fmla="*/ 223 w 1343"/>
                <a:gd name="T85" fmla="*/ 26 h 665"/>
                <a:gd name="T86" fmla="*/ 222 w 1343"/>
                <a:gd name="T87" fmla="*/ 15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3"/>
                <a:gd name="T133" fmla="*/ 0 h 665"/>
                <a:gd name="T134" fmla="*/ 1343 w 1343"/>
                <a:gd name="T135" fmla="*/ 665 h 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3" h="665">
                  <a:moveTo>
                    <a:pt x="1335" y="68"/>
                  </a:moveTo>
                  <a:lnTo>
                    <a:pt x="1330" y="50"/>
                  </a:lnTo>
                  <a:lnTo>
                    <a:pt x="1325" y="33"/>
                  </a:lnTo>
                  <a:lnTo>
                    <a:pt x="1319" y="16"/>
                  </a:lnTo>
                  <a:lnTo>
                    <a:pt x="1312" y="0"/>
                  </a:lnTo>
                  <a:lnTo>
                    <a:pt x="1316" y="21"/>
                  </a:lnTo>
                  <a:lnTo>
                    <a:pt x="1319" y="42"/>
                  </a:lnTo>
                  <a:lnTo>
                    <a:pt x="1320" y="63"/>
                  </a:lnTo>
                  <a:lnTo>
                    <a:pt x="1321" y="85"/>
                  </a:lnTo>
                  <a:lnTo>
                    <a:pt x="1320" y="106"/>
                  </a:lnTo>
                  <a:lnTo>
                    <a:pt x="1317" y="127"/>
                  </a:lnTo>
                  <a:lnTo>
                    <a:pt x="1314" y="147"/>
                  </a:lnTo>
                  <a:lnTo>
                    <a:pt x="1309" y="168"/>
                  </a:lnTo>
                  <a:lnTo>
                    <a:pt x="1302" y="188"/>
                  </a:lnTo>
                  <a:lnTo>
                    <a:pt x="1295" y="208"/>
                  </a:lnTo>
                  <a:lnTo>
                    <a:pt x="1286" y="229"/>
                  </a:lnTo>
                  <a:lnTo>
                    <a:pt x="1275" y="249"/>
                  </a:lnTo>
                  <a:lnTo>
                    <a:pt x="1263" y="268"/>
                  </a:lnTo>
                  <a:lnTo>
                    <a:pt x="1249" y="288"/>
                  </a:lnTo>
                  <a:lnTo>
                    <a:pt x="1234" y="307"/>
                  </a:lnTo>
                  <a:lnTo>
                    <a:pt x="1217" y="326"/>
                  </a:lnTo>
                  <a:lnTo>
                    <a:pt x="1198" y="345"/>
                  </a:lnTo>
                  <a:lnTo>
                    <a:pt x="1178" y="364"/>
                  </a:lnTo>
                  <a:lnTo>
                    <a:pt x="1156" y="381"/>
                  </a:lnTo>
                  <a:lnTo>
                    <a:pt x="1133" y="399"/>
                  </a:lnTo>
                  <a:lnTo>
                    <a:pt x="1108" y="417"/>
                  </a:lnTo>
                  <a:lnTo>
                    <a:pt x="1081" y="433"/>
                  </a:lnTo>
                  <a:lnTo>
                    <a:pt x="1052" y="450"/>
                  </a:lnTo>
                  <a:lnTo>
                    <a:pt x="1022" y="466"/>
                  </a:lnTo>
                  <a:lnTo>
                    <a:pt x="989" y="482"/>
                  </a:lnTo>
                  <a:lnTo>
                    <a:pt x="955" y="497"/>
                  </a:lnTo>
                  <a:lnTo>
                    <a:pt x="918" y="512"/>
                  </a:lnTo>
                  <a:lnTo>
                    <a:pt x="880" y="526"/>
                  </a:lnTo>
                  <a:lnTo>
                    <a:pt x="840" y="539"/>
                  </a:lnTo>
                  <a:lnTo>
                    <a:pt x="798" y="553"/>
                  </a:lnTo>
                  <a:lnTo>
                    <a:pt x="754" y="565"/>
                  </a:lnTo>
                  <a:lnTo>
                    <a:pt x="708" y="578"/>
                  </a:lnTo>
                  <a:lnTo>
                    <a:pt x="685" y="583"/>
                  </a:lnTo>
                  <a:lnTo>
                    <a:pt x="661" y="588"/>
                  </a:lnTo>
                  <a:lnTo>
                    <a:pt x="637" y="591"/>
                  </a:lnTo>
                  <a:lnTo>
                    <a:pt x="612" y="594"/>
                  </a:lnTo>
                  <a:lnTo>
                    <a:pt x="586" y="595"/>
                  </a:lnTo>
                  <a:lnTo>
                    <a:pt x="561" y="596"/>
                  </a:lnTo>
                  <a:lnTo>
                    <a:pt x="535" y="596"/>
                  </a:lnTo>
                  <a:lnTo>
                    <a:pt x="509" y="595"/>
                  </a:lnTo>
                  <a:lnTo>
                    <a:pt x="482" y="594"/>
                  </a:lnTo>
                  <a:lnTo>
                    <a:pt x="456" y="591"/>
                  </a:lnTo>
                  <a:lnTo>
                    <a:pt x="429" y="588"/>
                  </a:lnTo>
                  <a:lnTo>
                    <a:pt x="403" y="583"/>
                  </a:lnTo>
                  <a:lnTo>
                    <a:pt x="377" y="578"/>
                  </a:lnTo>
                  <a:lnTo>
                    <a:pt x="351" y="572"/>
                  </a:lnTo>
                  <a:lnTo>
                    <a:pt x="326" y="565"/>
                  </a:lnTo>
                  <a:lnTo>
                    <a:pt x="301" y="558"/>
                  </a:lnTo>
                  <a:lnTo>
                    <a:pt x="275" y="550"/>
                  </a:lnTo>
                  <a:lnTo>
                    <a:pt x="251" y="542"/>
                  </a:lnTo>
                  <a:lnTo>
                    <a:pt x="228" y="531"/>
                  </a:lnTo>
                  <a:lnTo>
                    <a:pt x="204" y="520"/>
                  </a:lnTo>
                  <a:lnTo>
                    <a:pt x="182" y="510"/>
                  </a:lnTo>
                  <a:lnTo>
                    <a:pt x="159" y="498"/>
                  </a:lnTo>
                  <a:lnTo>
                    <a:pt x="139" y="485"/>
                  </a:lnTo>
                  <a:lnTo>
                    <a:pt x="119" y="472"/>
                  </a:lnTo>
                  <a:lnTo>
                    <a:pt x="99" y="458"/>
                  </a:lnTo>
                  <a:lnTo>
                    <a:pt x="82" y="443"/>
                  </a:lnTo>
                  <a:lnTo>
                    <a:pt x="65" y="427"/>
                  </a:lnTo>
                  <a:lnTo>
                    <a:pt x="50" y="411"/>
                  </a:lnTo>
                  <a:lnTo>
                    <a:pt x="36" y="394"/>
                  </a:lnTo>
                  <a:lnTo>
                    <a:pt x="23" y="377"/>
                  </a:lnTo>
                  <a:lnTo>
                    <a:pt x="11" y="358"/>
                  </a:lnTo>
                  <a:lnTo>
                    <a:pt x="0" y="339"/>
                  </a:lnTo>
                  <a:lnTo>
                    <a:pt x="5" y="363"/>
                  </a:lnTo>
                  <a:lnTo>
                    <a:pt x="13" y="385"/>
                  </a:lnTo>
                  <a:lnTo>
                    <a:pt x="22" y="407"/>
                  </a:lnTo>
                  <a:lnTo>
                    <a:pt x="33" y="427"/>
                  </a:lnTo>
                  <a:lnTo>
                    <a:pt x="46" y="449"/>
                  </a:lnTo>
                  <a:lnTo>
                    <a:pt x="60" y="467"/>
                  </a:lnTo>
                  <a:lnTo>
                    <a:pt x="77" y="486"/>
                  </a:lnTo>
                  <a:lnTo>
                    <a:pt x="95" y="504"/>
                  </a:lnTo>
                  <a:lnTo>
                    <a:pt x="115" y="520"/>
                  </a:lnTo>
                  <a:lnTo>
                    <a:pt x="135" y="536"/>
                  </a:lnTo>
                  <a:lnTo>
                    <a:pt x="157" y="551"/>
                  </a:lnTo>
                  <a:lnTo>
                    <a:pt x="179" y="565"/>
                  </a:lnTo>
                  <a:lnTo>
                    <a:pt x="204" y="579"/>
                  </a:lnTo>
                  <a:lnTo>
                    <a:pt x="229" y="591"/>
                  </a:lnTo>
                  <a:lnTo>
                    <a:pt x="255" y="603"/>
                  </a:lnTo>
                  <a:lnTo>
                    <a:pt x="281" y="614"/>
                  </a:lnTo>
                  <a:lnTo>
                    <a:pt x="308" y="623"/>
                  </a:lnTo>
                  <a:lnTo>
                    <a:pt x="336" y="631"/>
                  </a:lnTo>
                  <a:lnTo>
                    <a:pt x="364" y="639"/>
                  </a:lnTo>
                  <a:lnTo>
                    <a:pt x="393" y="645"/>
                  </a:lnTo>
                  <a:lnTo>
                    <a:pt x="422" y="651"/>
                  </a:lnTo>
                  <a:lnTo>
                    <a:pt x="450" y="656"/>
                  </a:lnTo>
                  <a:lnTo>
                    <a:pt x="480" y="661"/>
                  </a:lnTo>
                  <a:lnTo>
                    <a:pt x="509" y="663"/>
                  </a:lnTo>
                  <a:lnTo>
                    <a:pt x="539" y="664"/>
                  </a:lnTo>
                  <a:lnTo>
                    <a:pt x="567" y="665"/>
                  </a:lnTo>
                  <a:lnTo>
                    <a:pt x="595" y="665"/>
                  </a:lnTo>
                  <a:lnTo>
                    <a:pt x="624" y="663"/>
                  </a:lnTo>
                  <a:lnTo>
                    <a:pt x="652" y="661"/>
                  </a:lnTo>
                  <a:lnTo>
                    <a:pt x="679" y="657"/>
                  </a:lnTo>
                  <a:lnTo>
                    <a:pt x="705" y="652"/>
                  </a:lnTo>
                  <a:lnTo>
                    <a:pt x="731" y="647"/>
                  </a:lnTo>
                  <a:lnTo>
                    <a:pt x="777" y="635"/>
                  </a:lnTo>
                  <a:lnTo>
                    <a:pt x="822" y="622"/>
                  </a:lnTo>
                  <a:lnTo>
                    <a:pt x="863" y="609"/>
                  </a:lnTo>
                  <a:lnTo>
                    <a:pt x="904" y="595"/>
                  </a:lnTo>
                  <a:lnTo>
                    <a:pt x="942" y="581"/>
                  </a:lnTo>
                  <a:lnTo>
                    <a:pt x="978" y="566"/>
                  </a:lnTo>
                  <a:lnTo>
                    <a:pt x="1012" y="551"/>
                  </a:lnTo>
                  <a:lnTo>
                    <a:pt x="1044" y="535"/>
                  </a:lnTo>
                  <a:lnTo>
                    <a:pt x="1075" y="519"/>
                  </a:lnTo>
                  <a:lnTo>
                    <a:pt x="1104" y="503"/>
                  </a:lnTo>
                  <a:lnTo>
                    <a:pt x="1131" y="485"/>
                  </a:lnTo>
                  <a:lnTo>
                    <a:pt x="1156" y="469"/>
                  </a:lnTo>
                  <a:lnTo>
                    <a:pt x="1180" y="451"/>
                  </a:lnTo>
                  <a:lnTo>
                    <a:pt x="1202" y="432"/>
                  </a:lnTo>
                  <a:lnTo>
                    <a:pt x="1222" y="414"/>
                  </a:lnTo>
                  <a:lnTo>
                    <a:pt x="1241" y="396"/>
                  </a:lnTo>
                  <a:lnTo>
                    <a:pt x="1257" y="377"/>
                  </a:lnTo>
                  <a:lnTo>
                    <a:pt x="1273" y="357"/>
                  </a:lnTo>
                  <a:lnTo>
                    <a:pt x="1287" y="338"/>
                  </a:lnTo>
                  <a:lnTo>
                    <a:pt x="1299" y="318"/>
                  </a:lnTo>
                  <a:lnTo>
                    <a:pt x="1309" y="298"/>
                  </a:lnTo>
                  <a:lnTo>
                    <a:pt x="1319" y="278"/>
                  </a:lnTo>
                  <a:lnTo>
                    <a:pt x="1326" y="257"/>
                  </a:lnTo>
                  <a:lnTo>
                    <a:pt x="1333" y="237"/>
                  </a:lnTo>
                  <a:lnTo>
                    <a:pt x="1337" y="215"/>
                  </a:lnTo>
                  <a:lnTo>
                    <a:pt x="1341" y="195"/>
                  </a:lnTo>
                  <a:lnTo>
                    <a:pt x="1343" y="174"/>
                  </a:lnTo>
                  <a:lnTo>
                    <a:pt x="1343" y="153"/>
                  </a:lnTo>
                  <a:lnTo>
                    <a:pt x="1343" y="132"/>
                  </a:lnTo>
                  <a:lnTo>
                    <a:pt x="1342" y="110"/>
                  </a:lnTo>
                  <a:lnTo>
                    <a:pt x="1339" y="89"/>
                  </a:lnTo>
                  <a:lnTo>
                    <a:pt x="1335" y="68"/>
                  </a:lnTo>
                  <a:close/>
                </a:path>
              </a:pathLst>
            </a:custGeom>
            <a:solidFill>
              <a:srgbClr val="81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9" name="Freeform 9"/>
            <p:cNvSpPr>
              <a:spLocks/>
            </p:cNvSpPr>
            <p:nvPr/>
          </p:nvSpPr>
          <p:spPr bwMode="auto">
            <a:xfrm>
              <a:off x="1647" y="855"/>
              <a:ext cx="171" cy="249"/>
            </a:xfrm>
            <a:custGeom>
              <a:avLst/>
              <a:gdLst>
                <a:gd name="T0" fmla="*/ 3 w 1022"/>
                <a:gd name="T1" fmla="*/ 46 h 1494"/>
                <a:gd name="T2" fmla="*/ 1 w 1022"/>
                <a:gd name="T3" fmla="*/ 52 h 1494"/>
                <a:gd name="T4" fmla="*/ 0 w 1022"/>
                <a:gd name="T5" fmla="*/ 58 h 1494"/>
                <a:gd name="T6" fmla="*/ 0 w 1022"/>
                <a:gd name="T7" fmla="*/ 61 h 1494"/>
                <a:gd name="T8" fmla="*/ 1 w 1022"/>
                <a:gd name="T9" fmla="*/ 66 h 1494"/>
                <a:gd name="T10" fmla="*/ 3 w 1022"/>
                <a:gd name="T11" fmla="*/ 73 h 1494"/>
                <a:gd name="T12" fmla="*/ 7 w 1022"/>
                <a:gd name="T13" fmla="*/ 80 h 1494"/>
                <a:gd name="T14" fmla="*/ 13 w 1022"/>
                <a:gd name="T15" fmla="*/ 87 h 1494"/>
                <a:gd name="T16" fmla="*/ 20 w 1022"/>
                <a:gd name="T17" fmla="*/ 94 h 1494"/>
                <a:gd name="T18" fmla="*/ 27 w 1022"/>
                <a:gd name="T19" fmla="*/ 100 h 1494"/>
                <a:gd name="T20" fmla="*/ 42 w 1022"/>
                <a:gd name="T21" fmla="*/ 112 h 1494"/>
                <a:gd name="T22" fmla="*/ 62 w 1022"/>
                <a:gd name="T23" fmla="*/ 228 h 1494"/>
                <a:gd name="T24" fmla="*/ 64 w 1022"/>
                <a:gd name="T25" fmla="*/ 232 h 1494"/>
                <a:gd name="T26" fmla="*/ 67 w 1022"/>
                <a:gd name="T27" fmla="*/ 235 h 1494"/>
                <a:gd name="T28" fmla="*/ 71 w 1022"/>
                <a:gd name="T29" fmla="*/ 240 h 1494"/>
                <a:gd name="T30" fmla="*/ 77 w 1022"/>
                <a:gd name="T31" fmla="*/ 244 h 1494"/>
                <a:gd name="T32" fmla="*/ 81 w 1022"/>
                <a:gd name="T33" fmla="*/ 246 h 1494"/>
                <a:gd name="T34" fmla="*/ 85 w 1022"/>
                <a:gd name="T35" fmla="*/ 247 h 1494"/>
                <a:gd name="T36" fmla="*/ 90 w 1022"/>
                <a:gd name="T37" fmla="*/ 248 h 1494"/>
                <a:gd name="T38" fmla="*/ 95 w 1022"/>
                <a:gd name="T39" fmla="*/ 249 h 1494"/>
                <a:gd name="T40" fmla="*/ 102 w 1022"/>
                <a:gd name="T41" fmla="*/ 249 h 1494"/>
                <a:gd name="T42" fmla="*/ 108 w 1022"/>
                <a:gd name="T43" fmla="*/ 249 h 1494"/>
                <a:gd name="T44" fmla="*/ 115 w 1022"/>
                <a:gd name="T45" fmla="*/ 248 h 1494"/>
                <a:gd name="T46" fmla="*/ 121 w 1022"/>
                <a:gd name="T47" fmla="*/ 246 h 1494"/>
                <a:gd name="T48" fmla="*/ 127 w 1022"/>
                <a:gd name="T49" fmla="*/ 245 h 1494"/>
                <a:gd name="T50" fmla="*/ 133 w 1022"/>
                <a:gd name="T51" fmla="*/ 243 h 1494"/>
                <a:gd name="T52" fmla="*/ 138 w 1022"/>
                <a:gd name="T53" fmla="*/ 241 h 1494"/>
                <a:gd name="T54" fmla="*/ 142 w 1022"/>
                <a:gd name="T55" fmla="*/ 238 h 1494"/>
                <a:gd name="T56" fmla="*/ 150 w 1022"/>
                <a:gd name="T57" fmla="*/ 233 h 1494"/>
                <a:gd name="T58" fmla="*/ 156 w 1022"/>
                <a:gd name="T59" fmla="*/ 227 h 1494"/>
                <a:gd name="T60" fmla="*/ 160 w 1022"/>
                <a:gd name="T61" fmla="*/ 222 h 1494"/>
                <a:gd name="T62" fmla="*/ 162 w 1022"/>
                <a:gd name="T63" fmla="*/ 216 h 1494"/>
                <a:gd name="T64" fmla="*/ 163 w 1022"/>
                <a:gd name="T65" fmla="*/ 211 h 1494"/>
                <a:gd name="T66" fmla="*/ 152 w 1022"/>
                <a:gd name="T67" fmla="*/ 83 h 1494"/>
                <a:gd name="T68" fmla="*/ 160 w 1022"/>
                <a:gd name="T69" fmla="*/ 74 h 1494"/>
                <a:gd name="T70" fmla="*/ 164 w 1022"/>
                <a:gd name="T71" fmla="*/ 68 h 1494"/>
                <a:gd name="T72" fmla="*/ 167 w 1022"/>
                <a:gd name="T73" fmla="*/ 62 h 1494"/>
                <a:gd name="T74" fmla="*/ 169 w 1022"/>
                <a:gd name="T75" fmla="*/ 57 h 1494"/>
                <a:gd name="T76" fmla="*/ 170 w 1022"/>
                <a:gd name="T77" fmla="*/ 50 h 1494"/>
                <a:gd name="T78" fmla="*/ 171 w 1022"/>
                <a:gd name="T79" fmla="*/ 44 h 1494"/>
                <a:gd name="T80" fmla="*/ 170 w 1022"/>
                <a:gd name="T81" fmla="*/ 37 h 1494"/>
                <a:gd name="T82" fmla="*/ 169 w 1022"/>
                <a:gd name="T83" fmla="*/ 30 h 1494"/>
                <a:gd name="T84" fmla="*/ 166 w 1022"/>
                <a:gd name="T85" fmla="*/ 23 h 1494"/>
                <a:gd name="T86" fmla="*/ 161 w 1022"/>
                <a:gd name="T87" fmla="*/ 16 h 1494"/>
                <a:gd name="T88" fmla="*/ 154 w 1022"/>
                <a:gd name="T89" fmla="*/ 9 h 1494"/>
                <a:gd name="T90" fmla="*/ 148 w 1022"/>
                <a:gd name="T91" fmla="*/ 4 h 1494"/>
                <a:gd name="T92" fmla="*/ 144 w 1022"/>
                <a:gd name="T93" fmla="*/ 2 h 1494"/>
                <a:gd name="T94" fmla="*/ 138 w 1022"/>
                <a:gd name="T95" fmla="*/ 1 h 1494"/>
                <a:gd name="T96" fmla="*/ 131 w 1022"/>
                <a:gd name="T97" fmla="*/ 0 h 1494"/>
                <a:gd name="T98" fmla="*/ 124 w 1022"/>
                <a:gd name="T99" fmla="*/ 0 h 1494"/>
                <a:gd name="T100" fmla="*/ 115 w 1022"/>
                <a:gd name="T101" fmla="*/ 1 h 1494"/>
                <a:gd name="T102" fmla="*/ 102 w 1022"/>
                <a:gd name="T103" fmla="*/ 2 h 1494"/>
                <a:gd name="T104" fmla="*/ 84 w 1022"/>
                <a:gd name="T105" fmla="*/ 5 h 1494"/>
                <a:gd name="T106" fmla="*/ 66 w 1022"/>
                <a:gd name="T107" fmla="*/ 9 h 1494"/>
                <a:gd name="T108" fmla="*/ 50 w 1022"/>
                <a:gd name="T109" fmla="*/ 13 h 1494"/>
                <a:gd name="T110" fmla="*/ 38 w 1022"/>
                <a:gd name="T111" fmla="*/ 17 h 1494"/>
                <a:gd name="T112" fmla="*/ 28 w 1022"/>
                <a:gd name="T113" fmla="*/ 21 h 1494"/>
                <a:gd name="T114" fmla="*/ 19 w 1022"/>
                <a:gd name="T115" fmla="*/ 27 h 1494"/>
                <a:gd name="T116" fmla="*/ 12 w 1022"/>
                <a:gd name="T117" fmla="*/ 33 h 1494"/>
                <a:gd name="T118" fmla="*/ 7 w 1022"/>
                <a:gd name="T119" fmla="*/ 39 h 1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2"/>
                <a:gd name="T181" fmla="*/ 0 h 1494"/>
                <a:gd name="T182" fmla="*/ 1022 w 1022"/>
                <a:gd name="T183" fmla="*/ 1494 h 14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2" h="1494">
                  <a:moveTo>
                    <a:pt x="27" y="256"/>
                  </a:moveTo>
                  <a:lnTo>
                    <a:pt x="17" y="275"/>
                  </a:lnTo>
                  <a:lnTo>
                    <a:pt x="10" y="295"/>
                  </a:lnTo>
                  <a:lnTo>
                    <a:pt x="5" y="314"/>
                  </a:lnTo>
                  <a:lnTo>
                    <a:pt x="1" y="334"/>
                  </a:lnTo>
                  <a:lnTo>
                    <a:pt x="0" y="345"/>
                  </a:lnTo>
                  <a:lnTo>
                    <a:pt x="0" y="355"/>
                  </a:lnTo>
                  <a:lnTo>
                    <a:pt x="1" y="365"/>
                  </a:lnTo>
                  <a:lnTo>
                    <a:pt x="3" y="375"/>
                  </a:lnTo>
                  <a:lnTo>
                    <a:pt x="6" y="396"/>
                  </a:lnTo>
                  <a:lnTo>
                    <a:pt x="12" y="416"/>
                  </a:lnTo>
                  <a:lnTo>
                    <a:pt x="20" y="438"/>
                  </a:lnTo>
                  <a:lnTo>
                    <a:pt x="31" y="459"/>
                  </a:lnTo>
                  <a:lnTo>
                    <a:pt x="44" y="480"/>
                  </a:lnTo>
                  <a:lnTo>
                    <a:pt x="59" y="501"/>
                  </a:lnTo>
                  <a:lnTo>
                    <a:pt x="77" y="522"/>
                  </a:lnTo>
                  <a:lnTo>
                    <a:pt x="97" y="544"/>
                  </a:lnTo>
                  <a:lnTo>
                    <a:pt x="119" y="565"/>
                  </a:lnTo>
                  <a:lnTo>
                    <a:pt x="144" y="586"/>
                  </a:lnTo>
                  <a:lnTo>
                    <a:pt x="164" y="601"/>
                  </a:lnTo>
                  <a:lnTo>
                    <a:pt x="206" y="637"/>
                  </a:lnTo>
                  <a:lnTo>
                    <a:pt x="250" y="671"/>
                  </a:lnTo>
                  <a:lnTo>
                    <a:pt x="270" y="686"/>
                  </a:lnTo>
                  <a:lnTo>
                    <a:pt x="370" y="1366"/>
                  </a:lnTo>
                  <a:lnTo>
                    <a:pt x="373" y="1372"/>
                  </a:lnTo>
                  <a:lnTo>
                    <a:pt x="382" y="1390"/>
                  </a:lnTo>
                  <a:lnTo>
                    <a:pt x="389" y="1400"/>
                  </a:lnTo>
                  <a:lnTo>
                    <a:pt x="398" y="1412"/>
                  </a:lnTo>
                  <a:lnTo>
                    <a:pt x="410" y="1425"/>
                  </a:lnTo>
                  <a:lnTo>
                    <a:pt x="424" y="1438"/>
                  </a:lnTo>
                  <a:lnTo>
                    <a:pt x="441" y="1451"/>
                  </a:lnTo>
                  <a:lnTo>
                    <a:pt x="460" y="1463"/>
                  </a:lnTo>
                  <a:lnTo>
                    <a:pt x="470" y="1469"/>
                  </a:lnTo>
                  <a:lnTo>
                    <a:pt x="482" y="1474"/>
                  </a:lnTo>
                  <a:lnTo>
                    <a:pt x="495" y="1479"/>
                  </a:lnTo>
                  <a:lnTo>
                    <a:pt x="508" y="1483"/>
                  </a:lnTo>
                  <a:lnTo>
                    <a:pt x="522" y="1486"/>
                  </a:lnTo>
                  <a:lnTo>
                    <a:pt x="537" y="1490"/>
                  </a:lnTo>
                  <a:lnTo>
                    <a:pt x="553" y="1492"/>
                  </a:lnTo>
                  <a:lnTo>
                    <a:pt x="570" y="1493"/>
                  </a:lnTo>
                  <a:lnTo>
                    <a:pt x="588" y="1494"/>
                  </a:lnTo>
                  <a:lnTo>
                    <a:pt x="607" y="1494"/>
                  </a:lnTo>
                  <a:lnTo>
                    <a:pt x="626" y="1493"/>
                  </a:lnTo>
                  <a:lnTo>
                    <a:pt x="647" y="1492"/>
                  </a:lnTo>
                  <a:lnTo>
                    <a:pt x="668" y="1490"/>
                  </a:lnTo>
                  <a:lnTo>
                    <a:pt x="688" y="1486"/>
                  </a:lnTo>
                  <a:lnTo>
                    <a:pt x="707" y="1483"/>
                  </a:lnTo>
                  <a:lnTo>
                    <a:pt x="726" y="1478"/>
                  </a:lnTo>
                  <a:lnTo>
                    <a:pt x="744" y="1473"/>
                  </a:lnTo>
                  <a:lnTo>
                    <a:pt x="761" y="1469"/>
                  </a:lnTo>
                  <a:lnTo>
                    <a:pt x="778" y="1463"/>
                  </a:lnTo>
                  <a:lnTo>
                    <a:pt x="793" y="1457"/>
                  </a:lnTo>
                  <a:lnTo>
                    <a:pt x="808" y="1450"/>
                  </a:lnTo>
                  <a:lnTo>
                    <a:pt x="823" y="1444"/>
                  </a:lnTo>
                  <a:lnTo>
                    <a:pt x="837" y="1437"/>
                  </a:lnTo>
                  <a:lnTo>
                    <a:pt x="850" y="1430"/>
                  </a:lnTo>
                  <a:lnTo>
                    <a:pt x="874" y="1414"/>
                  </a:lnTo>
                  <a:lnTo>
                    <a:pt x="896" y="1398"/>
                  </a:lnTo>
                  <a:lnTo>
                    <a:pt x="914" y="1381"/>
                  </a:lnTo>
                  <a:lnTo>
                    <a:pt x="930" y="1364"/>
                  </a:lnTo>
                  <a:lnTo>
                    <a:pt x="944" y="1346"/>
                  </a:lnTo>
                  <a:lnTo>
                    <a:pt x="954" y="1330"/>
                  </a:lnTo>
                  <a:lnTo>
                    <a:pt x="963" y="1312"/>
                  </a:lnTo>
                  <a:lnTo>
                    <a:pt x="970" y="1297"/>
                  </a:lnTo>
                  <a:lnTo>
                    <a:pt x="973" y="1280"/>
                  </a:lnTo>
                  <a:lnTo>
                    <a:pt x="975" y="1266"/>
                  </a:lnTo>
                  <a:lnTo>
                    <a:pt x="899" y="511"/>
                  </a:lnTo>
                  <a:lnTo>
                    <a:pt x="910" y="499"/>
                  </a:lnTo>
                  <a:lnTo>
                    <a:pt x="938" y="468"/>
                  </a:lnTo>
                  <a:lnTo>
                    <a:pt x="954" y="446"/>
                  </a:lnTo>
                  <a:lnTo>
                    <a:pt x="971" y="419"/>
                  </a:lnTo>
                  <a:lnTo>
                    <a:pt x="980" y="405"/>
                  </a:lnTo>
                  <a:lnTo>
                    <a:pt x="987" y="389"/>
                  </a:lnTo>
                  <a:lnTo>
                    <a:pt x="996" y="373"/>
                  </a:lnTo>
                  <a:lnTo>
                    <a:pt x="1003" y="356"/>
                  </a:lnTo>
                  <a:lnTo>
                    <a:pt x="1009" y="339"/>
                  </a:lnTo>
                  <a:lnTo>
                    <a:pt x="1013" y="321"/>
                  </a:lnTo>
                  <a:lnTo>
                    <a:pt x="1017" y="302"/>
                  </a:lnTo>
                  <a:lnTo>
                    <a:pt x="1020" y="283"/>
                  </a:lnTo>
                  <a:lnTo>
                    <a:pt x="1022" y="264"/>
                  </a:lnTo>
                  <a:lnTo>
                    <a:pt x="1022" y="244"/>
                  </a:lnTo>
                  <a:lnTo>
                    <a:pt x="1019" y="223"/>
                  </a:lnTo>
                  <a:lnTo>
                    <a:pt x="1016" y="203"/>
                  </a:lnTo>
                  <a:lnTo>
                    <a:pt x="1010" y="182"/>
                  </a:lnTo>
                  <a:lnTo>
                    <a:pt x="1002" y="161"/>
                  </a:lnTo>
                  <a:lnTo>
                    <a:pt x="991" y="139"/>
                  </a:lnTo>
                  <a:lnTo>
                    <a:pt x="978" y="118"/>
                  </a:lnTo>
                  <a:lnTo>
                    <a:pt x="963" y="97"/>
                  </a:lnTo>
                  <a:lnTo>
                    <a:pt x="944" y="76"/>
                  </a:lnTo>
                  <a:lnTo>
                    <a:pt x="923" y="53"/>
                  </a:lnTo>
                  <a:lnTo>
                    <a:pt x="899" y="32"/>
                  </a:lnTo>
                  <a:lnTo>
                    <a:pt x="887" y="25"/>
                  </a:lnTo>
                  <a:lnTo>
                    <a:pt x="874" y="19"/>
                  </a:lnTo>
                  <a:lnTo>
                    <a:pt x="860" y="13"/>
                  </a:lnTo>
                  <a:lnTo>
                    <a:pt x="844" y="9"/>
                  </a:lnTo>
                  <a:lnTo>
                    <a:pt x="825" y="6"/>
                  </a:lnTo>
                  <a:lnTo>
                    <a:pt x="806" y="3"/>
                  </a:lnTo>
                  <a:lnTo>
                    <a:pt x="785" y="2"/>
                  </a:lnTo>
                  <a:lnTo>
                    <a:pt x="762" y="0"/>
                  </a:lnTo>
                  <a:lnTo>
                    <a:pt x="739" y="0"/>
                  </a:lnTo>
                  <a:lnTo>
                    <a:pt x="714" y="2"/>
                  </a:lnTo>
                  <a:lnTo>
                    <a:pt x="689" y="3"/>
                  </a:lnTo>
                  <a:lnTo>
                    <a:pt x="663" y="5"/>
                  </a:lnTo>
                  <a:lnTo>
                    <a:pt x="609" y="11"/>
                  </a:lnTo>
                  <a:lnTo>
                    <a:pt x="555" y="19"/>
                  </a:lnTo>
                  <a:lnTo>
                    <a:pt x="500" y="29"/>
                  </a:lnTo>
                  <a:lnTo>
                    <a:pt x="446" y="39"/>
                  </a:lnTo>
                  <a:lnTo>
                    <a:pt x="394" y="51"/>
                  </a:lnTo>
                  <a:lnTo>
                    <a:pt x="344" y="64"/>
                  </a:lnTo>
                  <a:lnTo>
                    <a:pt x="299" y="76"/>
                  </a:lnTo>
                  <a:lnTo>
                    <a:pt x="259" y="89"/>
                  </a:lnTo>
                  <a:lnTo>
                    <a:pt x="225" y="102"/>
                  </a:lnTo>
                  <a:lnTo>
                    <a:pt x="199" y="112"/>
                  </a:lnTo>
                  <a:lnTo>
                    <a:pt x="169" y="128"/>
                  </a:lnTo>
                  <a:lnTo>
                    <a:pt x="142" y="144"/>
                  </a:lnTo>
                  <a:lnTo>
                    <a:pt x="116" y="162"/>
                  </a:lnTo>
                  <a:lnTo>
                    <a:pt x="93" y="180"/>
                  </a:lnTo>
                  <a:lnTo>
                    <a:pt x="73" y="197"/>
                  </a:lnTo>
                  <a:lnTo>
                    <a:pt x="56" y="216"/>
                  </a:lnTo>
                  <a:lnTo>
                    <a:pt x="40" y="236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0" name="Freeform 10"/>
            <p:cNvSpPr>
              <a:spLocks/>
            </p:cNvSpPr>
            <p:nvPr/>
          </p:nvSpPr>
          <p:spPr bwMode="auto">
            <a:xfrm>
              <a:off x="1647" y="873"/>
              <a:ext cx="150" cy="231"/>
            </a:xfrm>
            <a:custGeom>
              <a:avLst/>
              <a:gdLst>
                <a:gd name="T0" fmla="*/ 121 w 900"/>
                <a:gd name="T1" fmla="*/ 221 h 1385"/>
                <a:gd name="T2" fmla="*/ 115 w 900"/>
                <a:gd name="T3" fmla="*/ 221 h 1385"/>
                <a:gd name="T4" fmla="*/ 109 w 900"/>
                <a:gd name="T5" fmla="*/ 220 h 1385"/>
                <a:gd name="T6" fmla="*/ 104 w 900"/>
                <a:gd name="T7" fmla="*/ 219 h 1385"/>
                <a:gd name="T8" fmla="*/ 100 w 900"/>
                <a:gd name="T9" fmla="*/ 218 h 1385"/>
                <a:gd name="T10" fmla="*/ 96 w 900"/>
                <a:gd name="T11" fmla="*/ 216 h 1385"/>
                <a:gd name="T12" fmla="*/ 91 w 900"/>
                <a:gd name="T13" fmla="*/ 214 h 1385"/>
                <a:gd name="T14" fmla="*/ 86 w 900"/>
                <a:gd name="T15" fmla="*/ 209 h 1385"/>
                <a:gd name="T16" fmla="*/ 82 w 900"/>
                <a:gd name="T17" fmla="*/ 205 h 1385"/>
                <a:gd name="T18" fmla="*/ 79 w 900"/>
                <a:gd name="T19" fmla="*/ 200 h 1385"/>
                <a:gd name="T20" fmla="*/ 62 w 900"/>
                <a:gd name="T21" fmla="*/ 86 h 1385"/>
                <a:gd name="T22" fmla="*/ 37 w 900"/>
                <a:gd name="T23" fmla="*/ 66 h 1385"/>
                <a:gd name="T24" fmla="*/ 30 w 900"/>
                <a:gd name="T25" fmla="*/ 59 h 1385"/>
                <a:gd name="T26" fmla="*/ 24 w 900"/>
                <a:gd name="T27" fmla="*/ 52 h 1385"/>
                <a:gd name="T28" fmla="*/ 21 w 900"/>
                <a:gd name="T29" fmla="*/ 45 h 1385"/>
                <a:gd name="T30" fmla="*/ 18 w 900"/>
                <a:gd name="T31" fmla="*/ 38 h 1385"/>
                <a:gd name="T32" fmla="*/ 17 w 900"/>
                <a:gd name="T33" fmla="*/ 32 h 1385"/>
                <a:gd name="T34" fmla="*/ 17 w 900"/>
                <a:gd name="T35" fmla="*/ 29 h 1385"/>
                <a:gd name="T36" fmla="*/ 18 w 900"/>
                <a:gd name="T37" fmla="*/ 24 h 1385"/>
                <a:gd name="T38" fmla="*/ 20 w 900"/>
                <a:gd name="T39" fmla="*/ 18 h 1385"/>
                <a:gd name="T40" fmla="*/ 23 w 900"/>
                <a:gd name="T41" fmla="*/ 12 h 1385"/>
                <a:gd name="T42" fmla="*/ 26 w 900"/>
                <a:gd name="T43" fmla="*/ 9 h 1385"/>
                <a:gd name="T44" fmla="*/ 29 w 900"/>
                <a:gd name="T45" fmla="*/ 5 h 1385"/>
                <a:gd name="T46" fmla="*/ 33 w 900"/>
                <a:gd name="T47" fmla="*/ 2 h 1385"/>
                <a:gd name="T48" fmla="*/ 34 w 900"/>
                <a:gd name="T49" fmla="*/ 0 h 1385"/>
                <a:gd name="T50" fmla="*/ 28 w 900"/>
                <a:gd name="T51" fmla="*/ 3 h 1385"/>
                <a:gd name="T52" fmla="*/ 19 w 900"/>
                <a:gd name="T53" fmla="*/ 9 h 1385"/>
                <a:gd name="T54" fmla="*/ 12 w 900"/>
                <a:gd name="T55" fmla="*/ 15 h 1385"/>
                <a:gd name="T56" fmla="*/ 7 w 900"/>
                <a:gd name="T57" fmla="*/ 21 h 1385"/>
                <a:gd name="T58" fmla="*/ 3 w 900"/>
                <a:gd name="T59" fmla="*/ 28 h 1385"/>
                <a:gd name="T60" fmla="*/ 1 w 900"/>
                <a:gd name="T61" fmla="*/ 34 h 1385"/>
                <a:gd name="T62" fmla="*/ 0 w 900"/>
                <a:gd name="T63" fmla="*/ 39 h 1385"/>
                <a:gd name="T64" fmla="*/ 0 w 900"/>
                <a:gd name="T65" fmla="*/ 43 h 1385"/>
                <a:gd name="T66" fmla="*/ 1 w 900"/>
                <a:gd name="T67" fmla="*/ 48 h 1385"/>
                <a:gd name="T68" fmla="*/ 3 w 900"/>
                <a:gd name="T69" fmla="*/ 55 h 1385"/>
                <a:gd name="T70" fmla="*/ 7 w 900"/>
                <a:gd name="T71" fmla="*/ 62 h 1385"/>
                <a:gd name="T72" fmla="*/ 13 w 900"/>
                <a:gd name="T73" fmla="*/ 69 h 1385"/>
                <a:gd name="T74" fmla="*/ 20 w 900"/>
                <a:gd name="T75" fmla="*/ 76 h 1385"/>
                <a:gd name="T76" fmla="*/ 27 w 900"/>
                <a:gd name="T77" fmla="*/ 82 h 1385"/>
                <a:gd name="T78" fmla="*/ 42 w 900"/>
                <a:gd name="T79" fmla="*/ 94 h 1385"/>
                <a:gd name="T80" fmla="*/ 62 w 900"/>
                <a:gd name="T81" fmla="*/ 210 h 1385"/>
                <a:gd name="T82" fmla="*/ 64 w 900"/>
                <a:gd name="T83" fmla="*/ 214 h 1385"/>
                <a:gd name="T84" fmla="*/ 66 w 900"/>
                <a:gd name="T85" fmla="*/ 217 h 1385"/>
                <a:gd name="T86" fmla="*/ 71 w 900"/>
                <a:gd name="T87" fmla="*/ 222 h 1385"/>
                <a:gd name="T88" fmla="*/ 77 w 900"/>
                <a:gd name="T89" fmla="*/ 226 h 1385"/>
                <a:gd name="T90" fmla="*/ 80 w 900"/>
                <a:gd name="T91" fmla="*/ 228 h 1385"/>
                <a:gd name="T92" fmla="*/ 85 w 900"/>
                <a:gd name="T93" fmla="*/ 229 h 1385"/>
                <a:gd name="T94" fmla="*/ 90 w 900"/>
                <a:gd name="T95" fmla="*/ 230 h 1385"/>
                <a:gd name="T96" fmla="*/ 95 w 900"/>
                <a:gd name="T97" fmla="*/ 231 h 1385"/>
                <a:gd name="T98" fmla="*/ 101 w 900"/>
                <a:gd name="T99" fmla="*/ 231 h 1385"/>
                <a:gd name="T100" fmla="*/ 108 w 900"/>
                <a:gd name="T101" fmla="*/ 231 h 1385"/>
                <a:gd name="T102" fmla="*/ 115 w 900"/>
                <a:gd name="T103" fmla="*/ 230 h 1385"/>
                <a:gd name="T104" fmla="*/ 121 w 900"/>
                <a:gd name="T105" fmla="*/ 228 h 1385"/>
                <a:gd name="T106" fmla="*/ 128 w 900"/>
                <a:gd name="T107" fmla="*/ 226 h 1385"/>
                <a:gd name="T108" fmla="*/ 133 w 900"/>
                <a:gd name="T109" fmla="*/ 224 h 1385"/>
                <a:gd name="T110" fmla="*/ 138 w 900"/>
                <a:gd name="T111" fmla="*/ 222 h 1385"/>
                <a:gd name="T112" fmla="*/ 142 w 900"/>
                <a:gd name="T113" fmla="*/ 220 h 1385"/>
                <a:gd name="T114" fmla="*/ 150 w 900"/>
                <a:gd name="T115" fmla="*/ 214 h 1385"/>
                <a:gd name="T116" fmla="*/ 145 w 900"/>
                <a:gd name="T117" fmla="*/ 216 h 1385"/>
                <a:gd name="T118" fmla="*/ 139 w 900"/>
                <a:gd name="T119" fmla="*/ 218 h 1385"/>
                <a:gd name="T120" fmla="*/ 132 w 900"/>
                <a:gd name="T121" fmla="*/ 219 h 1385"/>
                <a:gd name="T122" fmla="*/ 125 w 900"/>
                <a:gd name="T123" fmla="*/ 220 h 1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0"/>
                <a:gd name="T187" fmla="*/ 0 h 1385"/>
                <a:gd name="T188" fmla="*/ 900 w 900"/>
                <a:gd name="T189" fmla="*/ 1385 h 1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0" h="1385">
                  <a:moveTo>
                    <a:pt x="749" y="1322"/>
                  </a:moveTo>
                  <a:lnTo>
                    <a:pt x="728" y="1323"/>
                  </a:lnTo>
                  <a:lnTo>
                    <a:pt x="708" y="1324"/>
                  </a:lnTo>
                  <a:lnTo>
                    <a:pt x="691" y="1324"/>
                  </a:lnTo>
                  <a:lnTo>
                    <a:pt x="673" y="1323"/>
                  </a:lnTo>
                  <a:lnTo>
                    <a:pt x="655" y="1322"/>
                  </a:lnTo>
                  <a:lnTo>
                    <a:pt x="640" y="1319"/>
                  </a:lnTo>
                  <a:lnTo>
                    <a:pt x="625" y="1316"/>
                  </a:lnTo>
                  <a:lnTo>
                    <a:pt x="610" y="1312"/>
                  </a:lnTo>
                  <a:lnTo>
                    <a:pt x="598" y="1308"/>
                  </a:lnTo>
                  <a:lnTo>
                    <a:pt x="585" y="1303"/>
                  </a:lnTo>
                  <a:lnTo>
                    <a:pt x="573" y="1298"/>
                  </a:lnTo>
                  <a:lnTo>
                    <a:pt x="562" y="1292"/>
                  </a:lnTo>
                  <a:lnTo>
                    <a:pt x="543" y="1281"/>
                  </a:lnTo>
                  <a:lnTo>
                    <a:pt x="527" y="1268"/>
                  </a:lnTo>
                  <a:lnTo>
                    <a:pt x="513" y="1255"/>
                  </a:lnTo>
                  <a:lnTo>
                    <a:pt x="501" y="1242"/>
                  </a:lnTo>
                  <a:lnTo>
                    <a:pt x="491" y="1230"/>
                  </a:lnTo>
                  <a:lnTo>
                    <a:pt x="484" y="1219"/>
                  </a:lnTo>
                  <a:lnTo>
                    <a:pt x="475" y="1202"/>
                  </a:lnTo>
                  <a:lnTo>
                    <a:pt x="473" y="1196"/>
                  </a:lnTo>
                  <a:lnTo>
                    <a:pt x="373" y="516"/>
                  </a:lnTo>
                  <a:lnTo>
                    <a:pt x="246" y="416"/>
                  </a:lnTo>
                  <a:lnTo>
                    <a:pt x="222" y="395"/>
                  </a:lnTo>
                  <a:lnTo>
                    <a:pt x="199" y="373"/>
                  </a:lnTo>
                  <a:lnTo>
                    <a:pt x="179" y="352"/>
                  </a:lnTo>
                  <a:lnTo>
                    <a:pt x="162" y="331"/>
                  </a:lnTo>
                  <a:lnTo>
                    <a:pt x="146" y="310"/>
                  </a:lnTo>
                  <a:lnTo>
                    <a:pt x="133" y="289"/>
                  </a:lnTo>
                  <a:lnTo>
                    <a:pt x="123" y="267"/>
                  </a:lnTo>
                  <a:lnTo>
                    <a:pt x="115" y="246"/>
                  </a:lnTo>
                  <a:lnTo>
                    <a:pt x="107" y="226"/>
                  </a:lnTo>
                  <a:lnTo>
                    <a:pt x="104" y="205"/>
                  </a:lnTo>
                  <a:lnTo>
                    <a:pt x="103" y="194"/>
                  </a:lnTo>
                  <a:lnTo>
                    <a:pt x="103" y="185"/>
                  </a:lnTo>
                  <a:lnTo>
                    <a:pt x="103" y="174"/>
                  </a:lnTo>
                  <a:lnTo>
                    <a:pt x="104" y="164"/>
                  </a:lnTo>
                  <a:lnTo>
                    <a:pt x="106" y="144"/>
                  </a:lnTo>
                  <a:lnTo>
                    <a:pt x="112" y="124"/>
                  </a:lnTo>
                  <a:lnTo>
                    <a:pt x="119" y="105"/>
                  </a:lnTo>
                  <a:lnTo>
                    <a:pt x="130" y="86"/>
                  </a:lnTo>
                  <a:lnTo>
                    <a:pt x="137" y="74"/>
                  </a:lnTo>
                  <a:lnTo>
                    <a:pt x="144" y="63"/>
                  </a:lnTo>
                  <a:lnTo>
                    <a:pt x="153" y="52"/>
                  </a:lnTo>
                  <a:lnTo>
                    <a:pt x="163" y="41"/>
                  </a:lnTo>
                  <a:lnTo>
                    <a:pt x="172" y="30"/>
                  </a:lnTo>
                  <a:lnTo>
                    <a:pt x="184" y="20"/>
                  </a:lnTo>
                  <a:lnTo>
                    <a:pt x="196" y="9"/>
                  </a:lnTo>
                  <a:lnTo>
                    <a:pt x="208" y="0"/>
                  </a:lnTo>
                  <a:lnTo>
                    <a:pt x="203" y="2"/>
                  </a:lnTo>
                  <a:lnTo>
                    <a:pt x="199" y="3"/>
                  </a:lnTo>
                  <a:lnTo>
                    <a:pt x="169" y="19"/>
                  </a:lnTo>
                  <a:lnTo>
                    <a:pt x="142" y="35"/>
                  </a:lnTo>
                  <a:lnTo>
                    <a:pt x="116" y="53"/>
                  </a:lnTo>
                  <a:lnTo>
                    <a:pt x="93" y="71"/>
                  </a:lnTo>
                  <a:lnTo>
                    <a:pt x="73" y="88"/>
                  </a:lnTo>
                  <a:lnTo>
                    <a:pt x="56" y="107"/>
                  </a:lnTo>
                  <a:lnTo>
                    <a:pt x="40" y="127"/>
                  </a:lnTo>
                  <a:lnTo>
                    <a:pt x="27" y="147"/>
                  </a:lnTo>
                  <a:lnTo>
                    <a:pt x="17" y="166"/>
                  </a:lnTo>
                  <a:lnTo>
                    <a:pt x="10" y="186"/>
                  </a:lnTo>
                  <a:lnTo>
                    <a:pt x="5" y="205"/>
                  </a:lnTo>
                  <a:lnTo>
                    <a:pt x="1" y="225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1" y="256"/>
                  </a:lnTo>
                  <a:lnTo>
                    <a:pt x="3" y="266"/>
                  </a:lnTo>
                  <a:lnTo>
                    <a:pt x="6" y="287"/>
                  </a:lnTo>
                  <a:lnTo>
                    <a:pt x="12" y="307"/>
                  </a:lnTo>
                  <a:lnTo>
                    <a:pt x="20" y="329"/>
                  </a:lnTo>
                  <a:lnTo>
                    <a:pt x="31" y="350"/>
                  </a:lnTo>
                  <a:lnTo>
                    <a:pt x="44" y="371"/>
                  </a:lnTo>
                  <a:lnTo>
                    <a:pt x="59" y="392"/>
                  </a:lnTo>
                  <a:lnTo>
                    <a:pt x="77" y="413"/>
                  </a:lnTo>
                  <a:lnTo>
                    <a:pt x="97" y="435"/>
                  </a:lnTo>
                  <a:lnTo>
                    <a:pt x="119" y="456"/>
                  </a:lnTo>
                  <a:lnTo>
                    <a:pt x="144" y="477"/>
                  </a:lnTo>
                  <a:lnTo>
                    <a:pt x="164" y="492"/>
                  </a:lnTo>
                  <a:lnTo>
                    <a:pt x="206" y="528"/>
                  </a:lnTo>
                  <a:lnTo>
                    <a:pt x="250" y="562"/>
                  </a:lnTo>
                  <a:lnTo>
                    <a:pt x="270" y="577"/>
                  </a:lnTo>
                  <a:lnTo>
                    <a:pt x="370" y="1257"/>
                  </a:lnTo>
                  <a:lnTo>
                    <a:pt x="373" y="1263"/>
                  </a:lnTo>
                  <a:lnTo>
                    <a:pt x="382" y="1281"/>
                  </a:lnTo>
                  <a:lnTo>
                    <a:pt x="389" y="1291"/>
                  </a:lnTo>
                  <a:lnTo>
                    <a:pt x="398" y="1303"/>
                  </a:lnTo>
                  <a:lnTo>
                    <a:pt x="410" y="1316"/>
                  </a:lnTo>
                  <a:lnTo>
                    <a:pt x="424" y="1329"/>
                  </a:lnTo>
                  <a:lnTo>
                    <a:pt x="441" y="1342"/>
                  </a:lnTo>
                  <a:lnTo>
                    <a:pt x="460" y="1354"/>
                  </a:lnTo>
                  <a:lnTo>
                    <a:pt x="470" y="1360"/>
                  </a:lnTo>
                  <a:lnTo>
                    <a:pt x="482" y="1365"/>
                  </a:lnTo>
                  <a:lnTo>
                    <a:pt x="495" y="1370"/>
                  </a:lnTo>
                  <a:lnTo>
                    <a:pt x="508" y="1374"/>
                  </a:lnTo>
                  <a:lnTo>
                    <a:pt x="522" y="1377"/>
                  </a:lnTo>
                  <a:lnTo>
                    <a:pt x="537" y="1381"/>
                  </a:lnTo>
                  <a:lnTo>
                    <a:pt x="553" y="1383"/>
                  </a:lnTo>
                  <a:lnTo>
                    <a:pt x="570" y="1384"/>
                  </a:lnTo>
                  <a:lnTo>
                    <a:pt x="588" y="1385"/>
                  </a:lnTo>
                  <a:lnTo>
                    <a:pt x="607" y="1385"/>
                  </a:lnTo>
                  <a:lnTo>
                    <a:pt x="626" y="1384"/>
                  </a:lnTo>
                  <a:lnTo>
                    <a:pt x="647" y="1383"/>
                  </a:lnTo>
                  <a:lnTo>
                    <a:pt x="668" y="1381"/>
                  </a:lnTo>
                  <a:lnTo>
                    <a:pt x="689" y="1377"/>
                  </a:lnTo>
                  <a:lnTo>
                    <a:pt x="709" y="1373"/>
                  </a:lnTo>
                  <a:lnTo>
                    <a:pt x="728" y="1369"/>
                  </a:lnTo>
                  <a:lnTo>
                    <a:pt x="747" y="1363"/>
                  </a:lnTo>
                  <a:lnTo>
                    <a:pt x="765" y="1358"/>
                  </a:lnTo>
                  <a:lnTo>
                    <a:pt x="781" y="1352"/>
                  </a:lnTo>
                  <a:lnTo>
                    <a:pt x="798" y="1345"/>
                  </a:lnTo>
                  <a:lnTo>
                    <a:pt x="813" y="1340"/>
                  </a:lnTo>
                  <a:lnTo>
                    <a:pt x="827" y="1332"/>
                  </a:lnTo>
                  <a:lnTo>
                    <a:pt x="841" y="1325"/>
                  </a:lnTo>
                  <a:lnTo>
                    <a:pt x="854" y="1317"/>
                  </a:lnTo>
                  <a:lnTo>
                    <a:pt x="879" y="1301"/>
                  </a:lnTo>
                  <a:lnTo>
                    <a:pt x="900" y="1284"/>
                  </a:lnTo>
                  <a:lnTo>
                    <a:pt x="884" y="1290"/>
                  </a:lnTo>
                  <a:lnTo>
                    <a:pt x="867" y="1296"/>
                  </a:lnTo>
                  <a:lnTo>
                    <a:pt x="850" y="1302"/>
                  </a:lnTo>
                  <a:lnTo>
                    <a:pt x="831" y="1307"/>
                  </a:lnTo>
                  <a:lnTo>
                    <a:pt x="812" y="1311"/>
                  </a:lnTo>
                  <a:lnTo>
                    <a:pt x="792" y="1315"/>
                  </a:lnTo>
                  <a:lnTo>
                    <a:pt x="771" y="1318"/>
                  </a:lnTo>
                  <a:lnTo>
                    <a:pt x="749" y="1322"/>
                  </a:lnTo>
                  <a:close/>
                </a:path>
              </a:pathLst>
            </a:custGeom>
            <a:solidFill>
              <a:srgbClr val="8E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1" name="Freeform 11"/>
            <p:cNvSpPr>
              <a:spLocks/>
            </p:cNvSpPr>
            <p:nvPr/>
          </p:nvSpPr>
          <p:spPr bwMode="auto">
            <a:xfrm>
              <a:off x="1655" y="850"/>
              <a:ext cx="150" cy="82"/>
            </a:xfrm>
            <a:custGeom>
              <a:avLst/>
              <a:gdLst>
                <a:gd name="T0" fmla="*/ 150 w 900"/>
                <a:gd name="T1" fmla="*/ 29 h 493"/>
                <a:gd name="T2" fmla="*/ 150 w 900"/>
                <a:gd name="T3" fmla="*/ 33 h 493"/>
                <a:gd name="T4" fmla="*/ 149 w 900"/>
                <a:gd name="T5" fmla="*/ 37 h 493"/>
                <a:gd name="T6" fmla="*/ 148 w 900"/>
                <a:gd name="T7" fmla="*/ 41 h 493"/>
                <a:gd name="T8" fmla="*/ 146 w 900"/>
                <a:gd name="T9" fmla="*/ 45 h 493"/>
                <a:gd name="T10" fmla="*/ 143 w 900"/>
                <a:gd name="T11" fmla="*/ 49 h 493"/>
                <a:gd name="T12" fmla="*/ 139 w 900"/>
                <a:gd name="T13" fmla="*/ 53 h 493"/>
                <a:gd name="T14" fmla="*/ 135 w 900"/>
                <a:gd name="T15" fmla="*/ 57 h 493"/>
                <a:gd name="T16" fmla="*/ 131 w 900"/>
                <a:gd name="T17" fmla="*/ 60 h 493"/>
                <a:gd name="T18" fmla="*/ 126 w 900"/>
                <a:gd name="T19" fmla="*/ 64 h 493"/>
                <a:gd name="T20" fmla="*/ 120 w 900"/>
                <a:gd name="T21" fmla="*/ 67 h 493"/>
                <a:gd name="T22" fmla="*/ 114 w 900"/>
                <a:gd name="T23" fmla="*/ 70 h 493"/>
                <a:gd name="T24" fmla="*/ 108 w 900"/>
                <a:gd name="T25" fmla="*/ 73 h 493"/>
                <a:gd name="T26" fmla="*/ 101 w 900"/>
                <a:gd name="T27" fmla="*/ 75 h 493"/>
                <a:gd name="T28" fmla="*/ 94 w 900"/>
                <a:gd name="T29" fmla="*/ 77 h 493"/>
                <a:gd name="T30" fmla="*/ 86 w 900"/>
                <a:gd name="T31" fmla="*/ 79 h 493"/>
                <a:gd name="T32" fmla="*/ 78 w 900"/>
                <a:gd name="T33" fmla="*/ 80 h 493"/>
                <a:gd name="T34" fmla="*/ 71 w 900"/>
                <a:gd name="T35" fmla="*/ 81 h 493"/>
                <a:gd name="T36" fmla="*/ 63 w 900"/>
                <a:gd name="T37" fmla="*/ 82 h 493"/>
                <a:gd name="T38" fmla="*/ 56 w 900"/>
                <a:gd name="T39" fmla="*/ 82 h 493"/>
                <a:gd name="T40" fmla="*/ 49 w 900"/>
                <a:gd name="T41" fmla="*/ 82 h 493"/>
                <a:gd name="T42" fmla="*/ 43 w 900"/>
                <a:gd name="T43" fmla="*/ 81 h 493"/>
                <a:gd name="T44" fmla="*/ 36 w 900"/>
                <a:gd name="T45" fmla="*/ 80 h 493"/>
                <a:gd name="T46" fmla="*/ 30 w 900"/>
                <a:gd name="T47" fmla="*/ 79 h 493"/>
                <a:gd name="T48" fmla="*/ 25 w 900"/>
                <a:gd name="T49" fmla="*/ 77 h 493"/>
                <a:gd name="T50" fmla="*/ 20 w 900"/>
                <a:gd name="T51" fmla="*/ 75 h 493"/>
                <a:gd name="T52" fmla="*/ 15 w 900"/>
                <a:gd name="T53" fmla="*/ 73 h 493"/>
                <a:gd name="T54" fmla="*/ 11 w 900"/>
                <a:gd name="T55" fmla="*/ 70 h 493"/>
                <a:gd name="T56" fmla="*/ 7 w 900"/>
                <a:gd name="T57" fmla="*/ 67 h 493"/>
                <a:gd name="T58" fmla="*/ 5 w 900"/>
                <a:gd name="T59" fmla="*/ 64 h 493"/>
                <a:gd name="T60" fmla="*/ 2 w 900"/>
                <a:gd name="T61" fmla="*/ 61 h 493"/>
                <a:gd name="T62" fmla="*/ 1 w 900"/>
                <a:gd name="T63" fmla="*/ 57 h 493"/>
                <a:gd name="T64" fmla="*/ 0 w 900"/>
                <a:gd name="T65" fmla="*/ 53 h 493"/>
                <a:gd name="T66" fmla="*/ 0 w 900"/>
                <a:gd name="T67" fmla="*/ 49 h 493"/>
                <a:gd name="T68" fmla="*/ 1 w 900"/>
                <a:gd name="T69" fmla="*/ 45 h 493"/>
                <a:gd name="T70" fmla="*/ 3 w 900"/>
                <a:gd name="T71" fmla="*/ 41 h 493"/>
                <a:gd name="T72" fmla="*/ 5 w 900"/>
                <a:gd name="T73" fmla="*/ 37 h 493"/>
                <a:gd name="T74" fmla="*/ 8 w 900"/>
                <a:gd name="T75" fmla="*/ 33 h 493"/>
                <a:gd name="T76" fmla="*/ 11 w 900"/>
                <a:gd name="T77" fmla="*/ 29 h 493"/>
                <a:gd name="T78" fmla="*/ 15 w 900"/>
                <a:gd name="T79" fmla="*/ 25 h 493"/>
                <a:gd name="T80" fmla="*/ 20 w 900"/>
                <a:gd name="T81" fmla="*/ 22 h 493"/>
                <a:gd name="T82" fmla="*/ 25 w 900"/>
                <a:gd name="T83" fmla="*/ 18 h 493"/>
                <a:gd name="T84" fmla="*/ 33 w 900"/>
                <a:gd name="T85" fmla="*/ 14 h 493"/>
                <a:gd name="T86" fmla="*/ 43 w 900"/>
                <a:gd name="T87" fmla="*/ 9 h 493"/>
                <a:gd name="T88" fmla="*/ 49 w 900"/>
                <a:gd name="T89" fmla="*/ 7 h 493"/>
                <a:gd name="T90" fmla="*/ 57 w 900"/>
                <a:gd name="T91" fmla="*/ 5 h 493"/>
                <a:gd name="T92" fmla="*/ 64 w 900"/>
                <a:gd name="T93" fmla="*/ 3 h 493"/>
                <a:gd name="T94" fmla="*/ 72 w 900"/>
                <a:gd name="T95" fmla="*/ 2 h 493"/>
                <a:gd name="T96" fmla="*/ 79 w 900"/>
                <a:gd name="T97" fmla="*/ 1 h 493"/>
                <a:gd name="T98" fmla="*/ 87 w 900"/>
                <a:gd name="T99" fmla="*/ 0 h 493"/>
                <a:gd name="T100" fmla="*/ 94 w 900"/>
                <a:gd name="T101" fmla="*/ 0 h 493"/>
                <a:gd name="T102" fmla="*/ 101 w 900"/>
                <a:gd name="T103" fmla="*/ 0 h 493"/>
                <a:gd name="T104" fmla="*/ 108 w 900"/>
                <a:gd name="T105" fmla="*/ 1 h 493"/>
                <a:gd name="T106" fmla="*/ 114 w 900"/>
                <a:gd name="T107" fmla="*/ 2 h 493"/>
                <a:gd name="T108" fmla="*/ 120 w 900"/>
                <a:gd name="T109" fmla="*/ 3 h 493"/>
                <a:gd name="T110" fmla="*/ 126 w 900"/>
                <a:gd name="T111" fmla="*/ 5 h 493"/>
                <a:gd name="T112" fmla="*/ 131 w 900"/>
                <a:gd name="T113" fmla="*/ 7 h 493"/>
                <a:gd name="T114" fmla="*/ 135 w 900"/>
                <a:gd name="T115" fmla="*/ 9 h 493"/>
                <a:gd name="T116" fmla="*/ 139 w 900"/>
                <a:gd name="T117" fmla="*/ 12 h 493"/>
                <a:gd name="T118" fmla="*/ 143 w 900"/>
                <a:gd name="T119" fmla="*/ 15 h 493"/>
                <a:gd name="T120" fmla="*/ 146 w 900"/>
                <a:gd name="T121" fmla="*/ 18 h 493"/>
                <a:gd name="T122" fmla="*/ 148 w 900"/>
                <a:gd name="T123" fmla="*/ 21 h 493"/>
                <a:gd name="T124" fmla="*/ 149 w 900"/>
                <a:gd name="T125" fmla="*/ 25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493"/>
                <a:gd name="T191" fmla="*/ 900 w 900"/>
                <a:gd name="T192" fmla="*/ 493 h 4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493">
                  <a:moveTo>
                    <a:pt x="898" y="164"/>
                  </a:moveTo>
                  <a:lnTo>
                    <a:pt x="900" y="176"/>
                  </a:lnTo>
                  <a:lnTo>
                    <a:pt x="900" y="187"/>
                  </a:lnTo>
                  <a:lnTo>
                    <a:pt x="899" y="199"/>
                  </a:lnTo>
                  <a:lnTo>
                    <a:pt x="898" y="212"/>
                  </a:lnTo>
                  <a:lnTo>
                    <a:pt x="895" y="224"/>
                  </a:lnTo>
                  <a:lnTo>
                    <a:pt x="891" y="236"/>
                  </a:lnTo>
                  <a:lnTo>
                    <a:pt x="886" y="249"/>
                  </a:lnTo>
                  <a:lnTo>
                    <a:pt x="880" y="260"/>
                  </a:lnTo>
                  <a:lnTo>
                    <a:pt x="873" y="272"/>
                  </a:lnTo>
                  <a:lnTo>
                    <a:pt x="865" y="284"/>
                  </a:lnTo>
                  <a:lnTo>
                    <a:pt x="856" y="296"/>
                  </a:lnTo>
                  <a:lnTo>
                    <a:pt x="846" y="308"/>
                  </a:lnTo>
                  <a:lnTo>
                    <a:pt x="836" y="318"/>
                  </a:lnTo>
                  <a:lnTo>
                    <a:pt x="824" y="330"/>
                  </a:lnTo>
                  <a:lnTo>
                    <a:pt x="811" y="341"/>
                  </a:lnTo>
                  <a:lnTo>
                    <a:pt x="798" y="351"/>
                  </a:lnTo>
                  <a:lnTo>
                    <a:pt x="784" y="362"/>
                  </a:lnTo>
                  <a:lnTo>
                    <a:pt x="768" y="372"/>
                  </a:lnTo>
                  <a:lnTo>
                    <a:pt x="753" y="383"/>
                  </a:lnTo>
                  <a:lnTo>
                    <a:pt x="737" y="392"/>
                  </a:lnTo>
                  <a:lnTo>
                    <a:pt x="719" y="402"/>
                  </a:lnTo>
                  <a:lnTo>
                    <a:pt x="701" y="410"/>
                  </a:lnTo>
                  <a:lnTo>
                    <a:pt x="684" y="419"/>
                  </a:lnTo>
                  <a:lnTo>
                    <a:pt x="665" y="428"/>
                  </a:lnTo>
                  <a:lnTo>
                    <a:pt x="645" y="436"/>
                  </a:lnTo>
                  <a:lnTo>
                    <a:pt x="625" y="443"/>
                  </a:lnTo>
                  <a:lnTo>
                    <a:pt x="604" y="450"/>
                  </a:lnTo>
                  <a:lnTo>
                    <a:pt x="582" y="457"/>
                  </a:lnTo>
                  <a:lnTo>
                    <a:pt x="561" y="463"/>
                  </a:lnTo>
                  <a:lnTo>
                    <a:pt x="539" y="469"/>
                  </a:lnTo>
                  <a:lnTo>
                    <a:pt x="516" y="474"/>
                  </a:lnTo>
                  <a:lnTo>
                    <a:pt x="494" y="478"/>
                  </a:lnTo>
                  <a:lnTo>
                    <a:pt x="470" y="482"/>
                  </a:lnTo>
                  <a:lnTo>
                    <a:pt x="447" y="485"/>
                  </a:lnTo>
                  <a:lnTo>
                    <a:pt x="424" y="488"/>
                  </a:lnTo>
                  <a:lnTo>
                    <a:pt x="402" y="490"/>
                  </a:lnTo>
                  <a:lnTo>
                    <a:pt x="380" y="491"/>
                  </a:lnTo>
                  <a:lnTo>
                    <a:pt x="358" y="493"/>
                  </a:lnTo>
                  <a:lnTo>
                    <a:pt x="336" y="493"/>
                  </a:lnTo>
                  <a:lnTo>
                    <a:pt x="316" y="493"/>
                  </a:lnTo>
                  <a:lnTo>
                    <a:pt x="295" y="491"/>
                  </a:lnTo>
                  <a:lnTo>
                    <a:pt x="275" y="490"/>
                  </a:lnTo>
                  <a:lnTo>
                    <a:pt x="255" y="488"/>
                  </a:lnTo>
                  <a:lnTo>
                    <a:pt x="235" y="485"/>
                  </a:lnTo>
                  <a:lnTo>
                    <a:pt x="217" y="482"/>
                  </a:lnTo>
                  <a:lnTo>
                    <a:pt x="198" y="478"/>
                  </a:lnTo>
                  <a:lnTo>
                    <a:pt x="181" y="474"/>
                  </a:lnTo>
                  <a:lnTo>
                    <a:pt x="164" y="469"/>
                  </a:lnTo>
                  <a:lnTo>
                    <a:pt x="148" y="463"/>
                  </a:lnTo>
                  <a:lnTo>
                    <a:pt x="132" y="458"/>
                  </a:lnTo>
                  <a:lnTo>
                    <a:pt x="117" y="451"/>
                  </a:lnTo>
                  <a:lnTo>
                    <a:pt x="103" y="444"/>
                  </a:lnTo>
                  <a:lnTo>
                    <a:pt x="89" y="437"/>
                  </a:lnTo>
                  <a:lnTo>
                    <a:pt x="77" y="430"/>
                  </a:lnTo>
                  <a:lnTo>
                    <a:pt x="65" y="422"/>
                  </a:lnTo>
                  <a:lnTo>
                    <a:pt x="55" y="414"/>
                  </a:lnTo>
                  <a:lnTo>
                    <a:pt x="44" y="404"/>
                  </a:lnTo>
                  <a:lnTo>
                    <a:pt x="35" y="395"/>
                  </a:lnTo>
                  <a:lnTo>
                    <a:pt x="27" y="384"/>
                  </a:lnTo>
                  <a:lnTo>
                    <a:pt x="20" y="375"/>
                  </a:lnTo>
                  <a:lnTo>
                    <a:pt x="13" y="364"/>
                  </a:lnTo>
                  <a:lnTo>
                    <a:pt x="9" y="352"/>
                  </a:lnTo>
                  <a:lnTo>
                    <a:pt x="5" y="342"/>
                  </a:lnTo>
                  <a:lnTo>
                    <a:pt x="3" y="329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3" y="280"/>
                  </a:lnTo>
                  <a:lnTo>
                    <a:pt x="5" y="269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20" y="232"/>
                  </a:lnTo>
                  <a:lnTo>
                    <a:pt x="27" y="220"/>
                  </a:lnTo>
                  <a:lnTo>
                    <a:pt x="36" y="209"/>
                  </a:lnTo>
                  <a:lnTo>
                    <a:pt x="45" y="197"/>
                  </a:lnTo>
                  <a:lnTo>
                    <a:pt x="55" y="185"/>
                  </a:lnTo>
                  <a:lnTo>
                    <a:pt x="65" y="174"/>
                  </a:lnTo>
                  <a:lnTo>
                    <a:pt x="77" y="163"/>
                  </a:lnTo>
                  <a:lnTo>
                    <a:pt x="90" y="152"/>
                  </a:lnTo>
                  <a:lnTo>
                    <a:pt x="103" y="141"/>
                  </a:lnTo>
                  <a:lnTo>
                    <a:pt x="117" y="131"/>
                  </a:lnTo>
                  <a:lnTo>
                    <a:pt x="132" y="120"/>
                  </a:lnTo>
                  <a:lnTo>
                    <a:pt x="148" y="111"/>
                  </a:lnTo>
                  <a:lnTo>
                    <a:pt x="164" y="100"/>
                  </a:lnTo>
                  <a:lnTo>
                    <a:pt x="199" y="82"/>
                  </a:lnTo>
                  <a:lnTo>
                    <a:pt x="236" y="65"/>
                  </a:lnTo>
                  <a:lnTo>
                    <a:pt x="256" y="57"/>
                  </a:lnTo>
                  <a:lnTo>
                    <a:pt x="276" y="49"/>
                  </a:lnTo>
                  <a:lnTo>
                    <a:pt x="296" y="42"/>
                  </a:lnTo>
                  <a:lnTo>
                    <a:pt x="318" y="37"/>
                  </a:lnTo>
                  <a:lnTo>
                    <a:pt x="340" y="29"/>
                  </a:lnTo>
                  <a:lnTo>
                    <a:pt x="362" y="25"/>
                  </a:lnTo>
                  <a:lnTo>
                    <a:pt x="384" y="19"/>
                  </a:lnTo>
                  <a:lnTo>
                    <a:pt x="408" y="14"/>
                  </a:lnTo>
                  <a:lnTo>
                    <a:pt x="430" y="11"/>
                  </a:lnTo>
                  <a:lnTo>
                    <a:pt x="454" y="7"/>
                  </a:lnTo>
                  <a:lnTo>
                    <a:pt x="476" y="5"/>
                  </a:lnTo>
                  <a:lnTo>
                    <a:pt x="499" y="2"/>
                  </a:lnTo>
                  <a:lnTo>
                    <a:pt x="521" y="1"/>
                  </a:lnTo>
                  <a:lnTo>
                    <a:pt x="542" y="0"/>
                  </a:lnTo>
                  <a:lnTo>
                    <a:pt x="565" y="0"/>
                  </a:lnTo>
                  <a:lnTo>
                    <a:pt x="586" y="0"/>
                  </a:lnTo>
                  <a:lnTo>
                    <a:pt x="606" y="1"/>
                  </a:lnTo>
                  <a:lnTo>
                    <a:pt x="626" y="4"/>
                  </a:lnTo>
                  <a:lnTo>
                    <a:pt x="646" y="5"/>
                  </a:lnTo>
                  <a:lnTo>
                    <a:pt x="665" y="8"/>
                  </a:lnTo>
                  <a:lnTo>
                    <a:pt x="684" y="11"/>
                  </a:lnTo>
                  <a:lnTo>
                    <a:pt x="702" y="14"/>
                  </a:lnTo>
                  <a:lnTo>
                    <a:pt x="720" y="19"/>
                  </a:lnTo>
                  <a:lnTo>
                    <a:pt x="737" y="24"/>
                  </a:lnTo>
                  <a:lnTo>
                    <a:pt x="753" y="29"/>
                  </a:lnTo>
                  <a:lnTo>
                    <a:pt x="768" y="35"/>
                  </a:lnTo>
                  <a:lnTo>
                    <a:pt x="784" y="41"/>
                  </a:lnTo>
                  <a:lnTo>
                    <a:pt x="798" y="48"/>
                  </a:lnTo>
                  <a:lnTo>
                    <a:pt x="811" y="55"/>
                  </a:lnTo>
                  <a:lnTo>
                    <a:pt x="824" y="62"/>
                  </a:lnTo>
                  <a:lnTo>
                    <a:pt x="836" y="71"/>
                  </a:lnTo>
                  <a:lnTo>
                    <a:pt x="846" y="80"/>
                  </a:lnTo>
                  <a:lnTo>
                    <a:pt x="857" y="88"/>
                  </a:lnTo>
                  <a:lnTo>
                    <a:pt x="865" y="98"/>
                  </a:lnTo>
                  <a:lnTo>
                    <a:pt x="873" y="108"/>
                  </a:lnTo>
                  <a:lnTo>
                    <a:pt x="880" y="118"/>
                  </a:lnTo>
                  <a:lnTo>
                    <a:pt x="886" y="128"/>
                  </a:lnTo>
                  <a:lnTo>
                    <a:pt x="892" y="140"/>
                  </a:lnTo>
                  <a:lnTo>
                    <a:pt x="896" y="152"/>
                  </a:lnTo>
                  <a:lnTo>
                    <a:pt x="898" y="16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2" name="Freeform 12"/>
            <p:cNvSpPr>
              <a:spLocks/>
            </p:cNvSpPr>
            <p:nvPr/>
          </p:nvSpPr>
          <p:spPr bwMode="auto">
            <a:xfrm>
              <a:off x="1781" y="1064"/>
              <a:ext cx="82" cy="70"/>
            </a:xfrm>
            <a:custGeom>
              <a:avLst/>
              <a:gdLst>
                <a:gd name="T0" fmla="*/ 68 w 487"/>
                <a:gd name="T1" fmla="*/ 2 h 416"/>
                <a:gd name="T2" fmla="*/ 66 w 487"/>
                <a:gd name="T3" fmla="*/ 4 h 416"/>
                <a:gd name="T4" fmla="*/ 62 w 487"/>
                <a:gd name="T5" fmla="*/ 9 h 416"/>
                <a:gd name="T6" fmla="*/ 58 w 487"/>
                <a:gd name="T7" fmla="*/ 17 h 416"/>
                <a:gd name="T8" fmla="*/ 54 w 487"/>
                <a:gd name="T9" fmla="*/ 25 h 416"/>
                <a:gd name="T10" fmla="*/ 51 w 487"/>
                <a:gd name="T11" fmla="*/ 30 h 416"/>
                <a:gd name="T12" fmla="*/ 47 w 487"/>
                <a:gd name="T13" fmla="*/ 34 h 416"/>
                <a:gd name="T14" fmla="*/ 43 w 487"/>
                <a:gd name="T15" fmla="*/ 38 h 416"/>
                <a:gd name="T16" fmla="*/ 38 w 487"/>
                <a:gd name="T17" fmla="*/ 42 h 416"/>
                <a:gd name="T18" fmla="*/ 34 w 487"/>
                <a:gd name="T19" fmla="*/ 45 h 416"/>
                <a:gd name="T20" fmla="*/ 28 w 487"/>
                <a:gd name="T21" fmla="*/ 49 h 416"/>
                <a:gd name="T22" fmla="*/ 23 w 487"/>
                <a:gd name="T23" fmla="*/ 51 h 416"/>
                <a:gd name="T24" fmla="*/ 17 w 487"/>
                <a:gd name="T25" fmla="*/ 53 h 416"/>
                <a:gd name="T26" fmla="*/ 11 w 487"/>
                <a:gd name="T27" fmla="*/ 55 h 416"/>
                <a:gd name="T28" fmla="*/ 7 w 487"/>
                <a:gd name="T29" fmla="*/ 56 h 416"/>
                <a:gd name="T30" fmla="*/ 3 w 487"/>
                <a:gd name="T31" fmla="*/ 58 h 416"/>
                <a:gd name="T32" fmla="*/ 1 w 487"/>
                <a:gd name="T33" fmla="*/ 60 h 416"/>
                <a:gd name="T34" fmla="*/ 0 w 487"/>
                <a:gd name="T35" fmla="*/ 62 h 416"/>
                <a:gd name="T36" fmla="*/ 0 w 487"/>
                <a:gd name="T37" fmla="*/ 64 h 416"/>
                <a:gd name="T38" fmla="*/ 3 w 487"/>
                <a:gd name="T39" fmla="*/ 65 h 416"/>
                <a:gd name="T40" fmla="*/ 7 w 487"/>
                <a:gd name="T41" fmla="*/ 67 h 416"/>
                <a:gd name="T42" fmla="*/ 12 w 487"/>
                <a:gd name="T43" fmla="*/ 69 h 416"/>
                <a:gd name="T44" fmla="*/ 16 w 487"/>
                <a:gd name="T45" fmla="*/ 70 h 416"/>
                <a:gd name="T46" fmla="*/ 21 w 487"/>
                <a:gd name="T47" fmla="*/ 70 h 416"/>
                <a:gd name="T48" fmla="*/ 26 w 487"/>
                <a:gd name="T49" fmla="*/ 70 h 416"/>
                <a:gd name="T50" fmla="*/ 30 w 487"/>
                <a:gd name="T51" fmla="*/ 68 h 416"/>
                <a:gd name="T52" fmla="*/ 35 w 487"/>
                <a:gd name="T53" fmla="*/ 67 h 416"/>
                <a:gd name="T54" fmla="*/ 42 w 487"/>
                <a:gd name="T55" fmla="*/ 64 h 416"/>
                <a:gd name="T56" fmla="*/ 51 w 487"/>
                <a:gd name="T57" fmla="*/ 58 h 416"/>
                <a:gd name="T58" fmla="*/ 59 w 487"/>
                <a:gd name="T59" fmla="*/ 52 h 416"/>
                <a:gd name="T60" fmla="*/ 66 w 487"/>
                <a:gd name="T61" fmla="*/ 45 h 416"/>
                <a:gd name="T62" fmla="*/ 72 w 487"/>
                <a:gd name="T63" fmla="*/ 38 h 416"/>
                <a:gd name="T64" fmla="*/ 76 w 487"/>
                <a:gd name="T65" fmla="*/ 32 h 416"/>
                <a:gd name="T66" fmla="*/ 80 w 487"/>
                <a:gd name="T67" fmla="*/ 24 h 416"/>
                <a:gd name="T68" fmla="*/ 81 w 487"/>
                <a:gd name="T69" fmla="*/ 19 h 416"/>
                <a:gd name="T70" fmla="*/ 82 w 487"/>
                <a:gd name="T71" fmla="*/ 14 h 416"/>
                <a:gd name="T72" fmla="*/ 82 w 487"/>
                <a:gd name="T73" fmla="*/ 11 h 416"/>
                <a:gd name="T74" fmla="*/ 80 w 487"/>
                <a:gd name="T75" fmla="*/ 7 h 416"/>
                <a:gd name="T76" fmla="*/ 78 w 487"/>
                <a:gd name="T77" fmla="*/ 4 h 416"/>
                <a:gd name="T78" fmla="*/ 75 w 487"/>
                <a:gd name="T79" fmla="*/ 1 h 416"/>
                <a:gd name="T80" fmla="*/ 73 w 487"/>
                <a:gd name="T81" fmla="*/ 0 h 416"/>
                <a:gd name="T82" fmla="*/ 71 w 487"/>
                <a:gd name="T83" fmla="*/ 0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7"/>
                <a:gd name="T127" fmla="*/ 0 h 416"/>
                <a:gd name="T128" fmla="*/ 487 w 487"/>
                <a:gd name="T129" fmla="*/ 416 h 4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7" h="416">
                  <a:moveTo>
                    <a:pt x="412" y="4"/>
                  </a:moveTo>
                  <a:lnTo>
                    <a:pt x="404" y="9"/>
                  </a:lnTo>
                  <a:lnTo>
                    <a:pt x="397" y="16"/>
                  </a:lnTo>
                  <a:lnTo>
                    <a:pt x="390" y="23"/>
                  </a:lnTo>
                  <a:lnTo>
                    <a:pt x="383" y="32"/>
                  </a:lnTo>
                  <a:lnTo>
                    <a:pt x="368" y="53"/>
                  </a:lnTo>
                  <a:lnTo>
                    <a:pt x="357" y="78"/>
                  </a:lnTo>
                  <a:lnTo>
                    <a:pt x="344" y="103"/>
                  </a:lnTo>
                  <a:lnTo>
                    <a:pt x="333" y="127"/>
                  </a:lnTo>
                  <a:lnTo>
                    <a:pt x="322" y="147"/>
                  </a:lnTo>
                  <a:lnTo>
                    <a:pt x="313" y="163"/>
                  </a:lnTo>
                  <a:lnTo>
                    <a:pt x="301" y="176"/>
                  </a:lnTo>
                  <a:lnTo>
                    <a:pt x="291" y="190"/>
                  </a:lnTo>
                  <a:lnTo>
                    <a:pt x="279" y="203"/>
                  </a:lnTo>
                  <a:lnTo>
                    <a:pt x="267" y="215"/>
                  </a:lnTo>
                  <a:lnTo>
                    <a:pt x="254" y="228"/>
                  </a:lnTo>
                  <a:lnTo>
                    <a:pt x="241" y="238"/>
                  </a:lnTo>
                  <a:lnTo>
                    <a:pt x="227" y="250"/>
                  </a:lnTo>
                  <a:lnTo>
                    <a:pt x="213" y="261"/>
                  </a:lnTo>
                  <a:lnTo>
                    <a:pt x="199" y="270"/>
                  </a:lnTo>
                  <a:lnTo>
                    <a:pt x="183" y="280"/>
                  </a:lnTo>
                  <a:lnTo>
                    <a:pt x="168" y="289"/>
                  </a:lnTo>
                  <a:lnTo>
                    <a:pt x="153" y="296"/>
                  </a:lnTo>
                  <a:lnTo>
                    <a:pt x="136" y="303"/>
                  </a:lnTo>
                  <a:lnTo>
                    <a:pt x="119" y="310"/>
                  </a:lnTo>
                  <a:lnTo>
                    <a:pt x="102" y="316"/>
                  </a:lnTo>
                  <a:lnTo>
                    <a:pt x="85" y="321"/>
                  </a:lnTo>
                  <a:lnTo>
                    <a:pt x="68" y="326"/>
                  </a:lnTo>
                  <a:lnTo>
                    <a:pt x="54" y="330"/>
                  </a:lnTo>
                  <a:lnTo>
                    <a:pt x="41" y="334"/>
                  </a:lnTo>
                  <a:lnTo>
                    <a:pt x="29" y="340"/>
                  </a:lnTo>
                  <a:lnTo>
                    <a:pt x="20" y="345"/>
                  </a:lnTo>
                  <a:lnTo>
                    <a:pt x="11" y="349"/>
                  </a:lnTo>
                  <a:lnTo>
                    <a:pt x="6" y="355"/>
                  </a:lnTo>
                  <a:lnTo>
                    <a:pt x="1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2" y="378"/>
                  </a:lnTo>
                  <a:lnTo>
                    <a:pt x="8" y="383"/>
                  </a:lnTo>
                  <a:lnTo>
                    <a:pt x="15" y="389"/>
                  </a:lnTo>
                  <a:lnTo>
                    <a:pt x="26" y="395"/>
                  </a:lnTo>
                  <a:lnTo>
                    <a:pt x="39" y="401"/>
                  </a:lnTo>
                  <a:lnTo>
                    <a:pt x="55" y="407"/>
                  </a:lnTo>
                  <a:lnTo>
                    <a:pt x="69" y="411"/>
                  </a:lnTo>
                  <a:lnTo>
                    <a:pt x="83" y="414"/>
                  </a:lnTo>
                  <a:lnTo>
                    <a:pt x="97" y="415"/>
                  </a:lnTo>
                  <a:lnTo>
                    <a:pt x="112" y="416"/>
                  </a:lnTo>
                  <a:lnTo>
                    <a:pt x="126" y="416"/>
                  </a:lnTo>
                  <a:lnTo>
                    <a:pt x="140" y="415"/>
                  </a:lnTo>
                  <a:lnTo>
                    <a:pt x="154" y="414"/>
                  </a:lnTo>
                  <a:lnTo>
                    <a:pt x="168" y="411"/>
                  </a:lnTo>
                  <a:lnTo>
                    <a:pt x="181" y="407"/>
                  </a:lnTo>
                  <a:lnTo>
                    <a:pt x="195" y="403"/>
                  </a:lnTo>
                  <a:lnTo>
                    <a:pt x="209" y="398"/>
                  </a:lnTo>
                  <a:lnTo>
                    <a:pt x="224" y="392"/>
                  </a:lnTo>
                  <a:lnTo>
                    <a:pt x="251" y="379"/>
                  </a:lnTo>
                  <a:lnTo>
                    <a:pt x="278" y="363"/>
                  </a:lnTo>
                  <a:lnTo>
                    <a:pt x="302" y="347"/>
                  </a:lnTo>
                  <a:lnTo>
                    <a:pt x="327" y="328"/>
                  </a:lnTo>
                  <a:lnTo>
                    <a:pt x="351" y="308"/>
                  </a:lnTo>
                  <a:lnTo>
                    <a:pt x="372" y="288"/>
                  </a:lnTo>
                  <a:lnTo>
                    <a:pt x="392" y="267"/>
                  </a:lnTo>
                  <a:lnTo>
                    <a:pt x="410" y="247"/>
                  </a:lnTo>
                  <a:lnTo>
                    <a:pt x="426" y="226"/>
                  </a:lnTo>
                  <a:lnTo>
                    <a:pt x="440" y="205"/>
                  </a:lnTo>
                  <a:lnTo>
                    <a:pt x="451" y="188"/>
                  </a:lnTo>
                  <a:lnTo>
                    <a:pt x="463" y="167"/>
                  </a:lnTo>
                  <a:lnTo>
                    <a:pt x="473" y="144"/>
                  </a:lnTo>
                  <a:lnTo>
                    <a:pt x="480" y="122"/>
                  </a:lnTo>
                  <a:lnTo>
                    <a:pt x="484" y="110"/>
                  </a:lnTo>
                  <a:lnTo>
                    <a:pt x="486" y="98"/>
                  </a:lnTo>
                  <a:lnTo>
                    <a:pt x="487" y="86"/>
                  </a:lnTo>
                  <a:lnTo>
                    <a:pt x="486" y="75"/>
                  </a:lnTo>
                  <a:lnTo>
                    <a:pt x="485" y="64"/>
                  </a:lnTo>
                  <a:lnTo>
                    <a:pt x="483" y="52"/>
                  </a:lnTo>
                  <a:lnTo>
                    <a:pt x="478" y="42"/>
                  </a:lnTo>
                  <a:lnTo>
                    <a:pt x="472" y="32"/>
                  </a:lnTo>
                  <a:lnTo>
                    <a:pt x="464" y="22"/>
                  </a:lnTo>
                  <a:lnTo>
                    <a:pt x="456" y="15"/>
                  </a:lnTo>
                  <a:lnTo>
                    <a:pt x="447" y="8"/>
                  </a:lnTo>
                  <a:lnTo>
                    <a:pt x="440" y="4"/>
                  </a:lnTo>
                  <a:lnTo>
                    <a:pt x="433" y="2"/>
                  </a:lnTo>
                  <a:lnTo>
                    <a:pt x="426" y="0"/>
                  </a:lnTo>
                  <a:lnTo>
                    <a:pt x="419" y="2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3" name="Freeform 13"/>
            <p:cNvSpPr>
              <a:spLocks/>
            </p:cNvSpPr>
            <p:nvPr/>
          </p:nvSpPr>
          <p:spPr bwMode="auto">
            <a:xfrm>
              <a:off x="1760" y="948"/>
              <a:ext cx="42" cy="137"/>
            </a:xfrm>
            <a:custGeom>
              <a:avLst/>
              <a:gdLst>
                <a:gd name="T0" fmla="*/ 0 w 246"/>
                <a:gd name="T1" fmla="*/ 14 h 824"/>
                <a:gd name="T2" fmla="*/ 25 w 246"/>
                <a:gd name="T3" fmla="*/ 136 h 824"/>
                <a:gd name="T4" fmla="*/ 25 w 246"/>
                <a:gd name="T5" fmla="*/ 137 h 824"/>
                <a:gd name="T6" fmla="*/ 27 w 246"/>
                <a:gd name="T7" fmla="*/ 137 h 824"/>
                <a:gd name="T8" fmla="*/ 29 w 246"/>
                <a:gd name="T9" fmla="*/ 137 h 824"/>
                <a:gd name="T10" fmla="*/ 30 w 246"/>
                <a:gd name="T11" fmla="*/ 137 h 824"/>
                <a:gd name="T12" fmla="*/ 32 w 246"/>
                <a:gd name="T13" fmla="*/ 137 h 824"/>
                <a:gd name="T14" fmla="*/ 33 w 246"/>
                <a:gd name="T15" fmla="*/ 136 h 824"/>
                <a:gd name="T16" fmla="*/ 35 w 246"/>
                <a:gd name="T17" fmla="*/ 136 h 824"/>
                <a:gd name="T18" fmla="*/ 36 w 246"/>
                <a:gd name="T19" fmla="*/ 134 h 824"/>
                <a:gd name="T20" fmla="*/ 37 w 246"/>
                <a:gd name="T21" fmla="*/ 134 h 824"/>
                <a:gd name="T22" fmla="*/ 38 w 246"/>
                <a:gd name="T23" fmla="*/ 133 h 824"/>
                <a:gd name="T24" fmla="*/ 39 w 246"/>
                <a:gd name="T25" fmla="*/ 132 h 824"/>
                <a:gd name="T26" fmla="*/ 39 w 246"/>
                <a:gd name="T27" fmla="*/ 131 h 824"/>
                <a:gd name="T28" fmla="*/ 40 w 246"/>
                <a:gd name="T29" fmla="*/ 129 h 824"/>
                <a:gd name="T30" fmla="*/ 40 w 246"/>
                <a:gd name="T31" fmla="*/ 128 h 824"/>
                <a:gd name="T32" fmla="*/ 41 w 246"/>
                <a:gd name="T33" fmla="*/ 126 h 824"/>
                <a:gd name="T34" fmla="*/ 41 w 246"/>
                <a:gd name="T35" fmla="*/ 125 h 824"/>
                <a:gd name="T36" fmla="*/ 42 w 246"/>
                <a:gd name="T37" fmla="*/ 123 h 824"/>
                <a:gd name="T38" fmla="*/ 42 w 246"/>
                <a:gd name="T39" fmla="*/ 121 h 824"/>
                <a:gd name="T40" fmla="*/ 42 w 246"/>
                <a:gd name="T41" fmla="*/ 118 h 824"/>
                <a:gd name="T42" fmla="*/ 42 w 246"/>
                <a:gd name="T43" fmla="*/ 116 h 824"/>
                <a:gd name="T44" fmla="*/ 25 w 246"/>
                <a:gd name="T45" fmla="*/ 0 h 824"/>
                <a:gd name="T46" fmla="*/ 0 w 246"/>
                <a:gd name="T47" fmla="*/ 14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6"/>
                <a:gd name="T73" fmla="*/ 0 h 824"/>
                <a:gd name="T74" fmla="*/ 246 w 246"/>
                <a:gd name="T75" fmla="*/ 824 h 8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6" h="824">
                  <a:moveTo>
                    <a:pt x="0" y="82"/>
                  </a:moveTo>
                  <a:lnTo>
                    <a:pt x="144" y="820"/>
                  </a:lnTo>
                  <a:lnTo>
                    <a:pt x="148" y="821"/>
                  </a:lnTo>
                  <a:lnTo>
                    <a:pt x="159" y="823"/>
                  </a:lnTo>
                  <a:lnTo>
                    <a:pt x="167" y="824"/>
                  </a:lnTo>
                  <a:lnTo>
                    <a:pt x="175" y="824"/>
                  </a:lnTo>
                  <a:lnTo>
                    <a:pt x="185" y="822"/>
                  </a:lnTo>
                  <a:lnTo>
                    <a:pt x="194" y="820"/>
                  </a:lnTo>
                  <a:lnTo>
                    <a:pt x="204" y="815"/>
                  </a:lnTo>
                  <a:lnTo>
                    <a:pt x="213" y="808"/>
                  </a:lnTo>
                  <a:lnTo>
                    <a:pt x="218" y="803"/>
                  </a:lnTo>
                  <a:lnTo>
                    <a:pt x="222" y="797"/>
                  </a:lnTo>
                  <a:lnTo>
                    <a:pt x="226" y="791"/>
                  </a:lnTo>
                  <a:lnTo>
                    <a:pt x="230" y="785"/>
                  </a:lnTo>
                  <a:lnTo>
                    <a:pt x="233" y="777"/>
                  </a:lnTo>
                  <a:lnTo>
                    <a:pt x="237" y="769"/>
                  </a:lnTo>
                  <a:lnTo>
                    <a:pt x="239" y="760"/>
                  </a:lnTo>
                  <a:lnTo>
                    <a:pt x="241" y="749"/>
                  </a:lnTo>
                  <a:lnTo>
                    <a:pt x="244" y="737"/>
                  </a:lnTo>
                  <a:lnTo>
                    <a:pt x="245" y="725"/>
                  </a:lnTo>
                  <a:lnTo>
                    <a:pt x="246" y="711"/>
                  </a:lnTo>
                  <a:lnTo>
                    <a:pt x="246" y="697"/>
                  </a:lnTo>
                  <a:lnTo>
                    <a:pt x="14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1401763" y="1981200"/>
            <a:ext cx="28749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0">
              <a:buFontTx/>
              <a:buChar char="•"/>
            </a:pPr>
            <a:r>
              <a:rPr kumimoji="0" lang="ko-KR" altLang="en-US" dirty="0">
                <a:solidFill>
                  <a:schemeClr val="tx2"/>
                </a:solidFill>
              </a:rPr>
              <a:t>스트림의 개념을 이해한다</a:t>
            </a:r>
            <a:r>
              <a:rPr kumimoji="0" lang="en-US" altLang="ko-KR" dirty="0">
                <a:solidFill>
                  <a:schemeClr val="tx2"/>
                </a:solidFill>
              </a:rPr>
              <a:t>.</a:t>
            </a:r>
          </a:p>
          <a:p>
            <a:pPr latinLnBrk="0">
              <a:buFontTx/>
              <a:buChar char="•"/>
            </a:pPr>
            <a:r>
              <a:rPr kumimoji="0" lang="ko-KR" altLang="en-US" dirty="0">
                <a:solidFill>
                  <a:schemeClr val="tx2"/>
                </a:solidFill>
              </a:rPr>
              <a:t>형식화된 입출력을 이해한다</a:t>
            </a:r>
            <a:r>
              <a:rPr kumimoji="0" lang="en-US" altLang="ko-KR" dirty="0">
                <a:solidFill>
                  <a:schemeClr val="tx2"/>
                </a:solidFill>
              </a:rPr>
              <a:t>.</a:t>
            </a:r>
          </a:p>
          <a:p>
            <a:pPr latinLnBrk="0">
              <a:buFontTx/>
              <a:buChar char="•"/>
            </a:pPr>
            <a:r>
              <a:rPr kumimoji="0" lang="ko-KR" altLang="en-US" dirty="0">
                <a:solidFill>
                  <a:schemeClr val="tx2"/>
                </a:solidFill>
              </a:rPr>
              <a:t>파일 입출력 함수들을 사용할 수 있다</a:t>
            </a:r>
            <a:r>
              <a:rPr kumimoji="0" lang="en-US" altLang="ko-KR" dirty="0">
                <a:solidFill>
                  <a:schemeClr val="tx2"/>
                </a:solidFill>
              </a:rPr>
              <a:t>. </a:t>
            </a:r>
          </a:p>
          <a:p>
            <a:pPr latinLnBrk="0">
              <a:buFontTx/>
              <a:buChar char="•"/>
            </a:pPr>
            <a:r>
              <a:rPr kumimoji="0" lang="ko-KR" altLang="en-US" dirty="0">
                <a:solidFill>
                  <a:schemeClr val="tx2"/>
                </a:solidFill>
              </a:rPr>
              <a:t>이진 파일을 사용할 수 있다</a:t>
            </a:r>
            <a:r>
              <a:rPr kumimoji="0" lang="en-US" altLang="ko-KR" dirty="0">
                <a:solidFill>
                  <a:schemeClr val="tx2"/>
                </a:solidFill>
              </a:rPr>
              <a:t>.</a:t>
            </a:r>
          </a:p>
          <a:p>
            <a:pPr latinLnBrk="0">
              <a:buFontTx/>
              <a:buChar char="•"/>
            </a:pPr>
            <a:r>
              <a:rPr kumimoji="0" lang="ko-KR" altLang="en-US" dirty="0">
                <a:solidFill>
                  <a:schemeClr val="tx2"/>
                </a:solidFill>
              </a:rPr>
              <a:t>파일에 임의 접근할 수 있다</a:t>
            </a:r>
            <a:r>
              <a:rPr kumimoji="0" lang="en-US" altLang="ko-KR" dirty="0">
                <a:solidFill>
                  <a:schemeClr val="tx2"/>
                </a:solidFill>
              </a:rPr>
              <a:t>. </a:t>
            </a:r>
            <a:endParaRPr kumimoji="0" lang="ko-KR" altLang="en-US" dirty="0"/>
          </a:p>
        </p:txBody>
      </p: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5781675" y="4246563"/>
            <a:ext cx="1589088" cy="1616075"/>
            <a:chOff x="3208" y="1586"/>
            <a:chExt cx="1395" cy="1617"/>
          </a:xfrm>
        </p:grpSpPr>
        <p:sp>
          <p:nvSpPr>
            <p:cNvPr id="3081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34 w 44"/>
                <a:gd name="T1" fmla="*/ 0 h 88"/>
                <a:gd name="T2" fmla="*/ 0 w 44"/>
                <a:gd name="T3" fmla="*/ 100 h 88"/>
                <a:gd name="T4" fmla="*/ 17 w 44"/>
                <a:gd name="T5" fmla="*/ 100 h 88"/>
                <a:gd name="T6" fmla="*/ 50 w 44"/>
                <a:gd name="T7" fmla="*/ 0 h 88"/>
                <a:gd name="T8" fmla="*/ 34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8"/>
                <a:gd name="T17" fmla="*/ 44 w 4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2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77 w 92"/>
                <a:gd name="T1" fmla="*/ 0 h 73"/>
                <a:gd name="T2" fmla="*/ 0 w 92"/>
                <a:gd name="T3" fmla="*/ 86 h 73"/>
                <a:gd name="T4" fmla="*/ 16 w 92"/>
                <a:gd name="T5" fmla="*/ 86 h 73"/>
                <a:gd name="T6" fmla="*/ 104 w 92"/>
                <a:gd name="T7" fmla="*/ 6 h 73"/>
                <a:gd name="T8" fmla="*/ 77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3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77 w 92"/>
                <a:gd name="T1" fmla="*/ 0 h 73"/>
                <a:gd name="T2" fmla="*/ 0 w 92"/>
                <a:gd name="T3" fmla="*/ 86 h 73"/>
                <a:gd name="T4" fmla="*/ 16 w 92"/>
                <a:gd name="T5" fmla="*/ 86 h 73"/>
                <a:gd name="T6" fmla="*/ 104 w 92"/>
                <a:gd name="T7" fmla="*/ 6 h 73"/>
                <a:gd name="T8" fmla="*/ 77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4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3 w 88"/>
                <a:gd name="T1" fmla="*/ 0 h 83"/>
                <a:gd name="T2" fmla="*/ 99 w 88"/>
                <a:gd name="T3" fmla="*/ 80 h 83"/>
                <a:gd name="T4" fmla="*/ 87 w 88"/>
                <a:gd name="T5" fmla="*/ 98 h 83"/>
                <a:gd name="T6" fmla="*/ 0 w 88"/>
                <a:gd name="T7" fmla="*/ 6 h 83"/>
                <a:gd name="T8" fmla="*/ 23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5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3 w 88"/>
                <a:gd name="T1" fmla="*/ 0 h 83"/>
                <a:gd name="T2" fmla="*/ 99 w 88"/>
                <a:gd name="T3" fmla="*/ 80 h 83"/>
                <a:gd name="T4" fmla="*/ 87 w 88"/>
                <a:gd name="T5" fmla="*/ 98 h 83"/>
                <a:gd name="T6" fmla="*/ 0 w 88"/>
                <a:gd name="T7" fmla="*/ 6 h 83"/>
                <a:gd name="T8" fmla="*/ 23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6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8 w 532"/>
                <a:gd name="T1" fmla="*/ 55 h 304"/>
                <a:gd name="T2" fmla="*/ 0 w 532"/>
                <a:gd name="T3" fmla="*/ 166 h 304"/>
                <a:gd name="T4" fmla="*/ 0 w 532"/>
                <a:gd name="T5" fmla="*/ 292 h 304"/>
                <a:gd name="T6" fmla="*/ 0 w 532"/>
                <a:gd name="T7" fmla="*/ 355 h 304"/>
                <a:gd name="T8" fmla="*/ 569 w 532"/>
                <a:gd name="T9" fmla="*/ 355 h 304"/>
                <a:gd name="T10" fmla="*/ 599 w 532"/>
                <a:gd name="T11" fmla="*/ 260 h 304"/>
                <a:gd name="T12" fmla="*/ 569 w 532"/>
                <a:gd name="T13" fmla="*/ 103 h 304"/>
                <a:gd name="T14" fmla="*/ 508 w 532"/>
                <a:gd name="T15" fmla="*/ 15 h 304"/>
                <a:gd name="T16" fmla="*/ 227 w 532"/>
                <a:gd name="T17" fmla="*/ 0 h 304"/>
                <a:gd name="T18" fmla="*/ 69 w 532"/>
                <a:gd name="T19" fmla="*/ 0 h 304"/>
                <a:gd name="T20" fmla="*/ 8 w 532"/>
                <a:gd name="T21" fmla="*/ 55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2"/>
                <a:gd name="T34" fmla="*/ 0 h 304"/>
                <a:gd name="T35" fmla="*/ 532 w 53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7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178 w 161"/>
                <a:gd name="T1" fmla="*/ 168 h 221"/>
                <a:gd name="T2" fmla="*/ 165 w 161"/>
                <a:gd name="T3" fmla="*/ 115 h 221"/>
                <a:gd name="T4" fmla="*/ 155 w 161"/>
                <a:gd name="T5" fmla="*/ 54 h 221"/>
                <a:gd name="T6" fmla="*/ 123 w 161"/>
                <a:gd name="T7" fmla="*/ 36 h 221"/>
                <a:gd name="T8" fmla="*/ 101 w 161"/>
                <a:gd name="T9" fmla="*/ 20 h 221"/>
                <a:gd name="T10" fmla="*/ 61 w 161"/>
                <a:gd name="T11" fmla="*/ 0 h 221"/>
                <a:gd name="T12" fmla="*/ 52 w 161"/>
                <a:gd name="T13" fmla="*/ 24 h 221"/>
                <a:gd name="T14" fmla="*/ 14 w 161"/>
                <a:gd name="T15" fmla="*/ 1 h 221"/>
                <a:gd name="T16" fmla="*/ 1 w 161"/>
                <a:gd name="T17" fmla="*/ 29 h 221"/>
                <a:gd name="T18" fmla="*/ 26 w 161"/>
                <a:gd name="T19" fmla="*/ 51 h 221"/>
                <a:gd name="T20" fmla="*/ 22 w 161"/>
                <a:gd name="T21" fmla="*/ 70 h 221"/>
                <a:gd name="T22" fmla="*/ 8 w 161"/>
                <a:gd name="T23" fmla="*/ 82 h 221"/>
                <a:gd name="T24" fmla="*/ 1 w 161"/>
                <a:gd name="T25" fmla="*/ 95 h 221"/>
                <a:gd name="T26" fmla="*/ 0 w 161"/>
                <a:gd name="T27" fmla="*/ 108 h 221"/>
                <a:gd name="T28" fmla="*/ 6 w 161"/>
                <a:gd name="T29" fmla="*/ 125 h 221"/>
                <a:gd name="T30" fmla="*/ 13 w 161"/>
                <a:gd name="T31" fmla="*/ 154 h 221"/>
                <a:gd name="T32" fmla="*/ 17 w 161"/>
                <a:gd name="T33" fmla="*/ 168 h 221"/>
                <a:gd name="T34" fmla="*/ 23 w 161"/>
                <a:gd name="T35" fmla="*/ 178 h 221"/>
                <a:gd name="T36" fmla="*/ 31 w 161"/>
                <a:gd name="T37" fmla="*/ 188 h 221"/>
                <a:gd name="T38" fmla="*/ 41 w 161"/>
                <a:gd name="T39" fmla="*/ 196 h 221"/>
                <a:gd name="T40" fmla="*/ 51 w 161"/>
                <a:gd name="T41" fmla="*/ 204 h 221"/>
                <a:gd name="T42" fmla="*/ 65 w 161"/>
                <a:gd name="T43" fmla="*/ 209 h 221"/>
                <a:gd name="T44" fmla="*/ 80 w 161"/>
                <a:gd name="T45" fmla="*/ 212 h 221"/>
                <a:gd name="T46" fmla="*/ 97 w 161"/>
                <a:gd name="T47" fmla="*/ 214 h 221"/>
                <a:gd name="T48" fmla="*/ 125 w 161"/>
                <a:gd name="T49" fmla="*/ 256 h 221"/>
                <a:gd name="T50" fmla="*/ 183 w 161"/>
                <a:gd name="T51" fmla="*/ 183 h 221"/>
                <a:gd name="T52" fmla="*/ 178 w 161"/>
                <a:gd name="T53" fmla="*/ 168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21"/>
                <a:gd name="T83" fmla="*/ 161 w 161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8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1034 w 1132"/>
                <a:gd name="T1" fmla="*/ 194 h 1016"/>
                <a:gd name="T2" fmla="*/ 1091 w 1132"/>
                <a:gd name="T3" fmla="*/ 223 h 1016"/>
                <a:gd name="T4" fmla="*/ 1142 w 1132"/>
                <a:gd name="T5" fmla="*/ 254 h 1016"/>
                <a:gd name="T6" fmla="*/ 1182 w 1132"/>
                <a:gd name="T7" fmla="*/ 295 h 1016"/>
                <a:gd name="T8" fmla="*/ 1205 w 1132"/>
                <a:gd name="T9" fmla="*/ 356 h 1016"/>
                <a:gd name="T10" fmla="*/ 1245 w 1132"/>
                <a:gd name="T11" fmla="*/ 603 h 1016"/>
                <a:gd name="T12" fmla="*/ 1263 w 1132"/>
                <a:gd name="T13" fmla="*/ 863 h 1016"/>
                <a:gd name="T14" fmla="*/ 1214 w 1132"/>
                <a:gd name="T15" fmla="*/ 1045 h 1016"/>
                <a:gd name="T16" fmla="*/ 1200 w 1132"/>
                <a:gd name="T17" fmla="*/ 1098 h 1016"/>
                <a:gd name="T18" fmla="*/ 1171 w 1132"/>
                <a:gd name="T19" fmla="*/ 1134 h 1016"/>
                <a:gd name="T20" fmla="*/ 1127 w 1132"/>
                <a:gd name="T21" fmla="*/ 1147 h 1016"/>
                <a:gd name="T22" fmla="*/ 1073 w 1132"/>
                <a:gd name="T23" fmla="*/ 1185 h 1016"/>
                <a:gd name="T24" fmla="*/ 974 w 1132"/>
                <a:gd name="T25" fmla="*/ 1051 h 1016"/>
                <a:gd name="T26" fmla="*/ 813 w 1132"/>
                <a:gd name="T27" fmla="*/ 1043 h 1016"/>
                <a:gd name="T28" fmla="*/ 564 w 1132"/>
                <a:gd name="T29" fmla="*/ 1064 h 1016"/>
                <a:gd name="T30" fmla="*/ 503 w 1132"/>
                <a:gd name="T31" fmla="*/ 1073 h 1016"/>
                <a:gd name="T32" fmla="*/ 456 w 1132"/>
                <a:gd name="T33" fmla="*/ 1047 h 1016"/>
                <a:gd name="T34" fmla="*/ 437 w 1132"/>
                <a:gd name="T35" fmla="*/ 984 h 1016"/>
                <a:gd name="T36" fmla="*/ 462 w 1132"/>
                <a:gd name="T37" fmla="*/ 886 h 1016"/>
                <a:gd name="T38" fmla="*/ 497 w 1132"/>
                <a:gd name="T39" fmla="*/ 587 h 1016"/>
                <a:gd name="T40" fmla="*/ 371 w 1132"/>
                <a:gd name="T41" fmla="*/ 476 h 1016"/>
                <a:gd name="T42" fmla="*/ 175 w 1132"/>
                <a:gd name="T43" fmla="*/ 348 h 1016"/>
                <a:gd name="T44" fmla="*/ 65 w 1132"/>
                <a:gd name="T45" fmla="*/ 195 h 1016"/>
                <a:gd name="T46" fmla="*/ 0 w 1132"/>
                <a:gd name="T47" fmla="*/ 85 h 1016"/>
                <a:gd name="T48" fmla="*/ 112 w 1132"/>
                <a:gd name="T49" fmla="*/ 3 h 1016"/>
                <a:gd name="T50" fmla="*/ 269 w 1132"/>
                <a:gd name="T51" fmla="*/ 149 h 1016"/>
                <a:gd name="T52" fmla="*/ 353 w 1132"/>
                <a:gd name="T53" fmla="*/ 191 h 1016"/>
                <a:gd name="T54" fmla="*/ 387 w 1132"/>
                <a:gd name="T55" fmla="*/ 232 h 1016"/>
                <a:gd name="T56" fmla="*/ 407 w 1132"/>
                <a:gd name="T57" fmla="*/ 236 h 1016"/>
                <a:gd name="T58" fmla="*/ 428 w 1132"/>
                <a:gd name="T59" fmla="*/ 240 h 1016"/>
                <a:gd name="T60" fmla="*/ 447 w 1132"/>
                <a:gd name="T61" fmla="*/ 243 h 1016"/>
                <a:gd name="T62" fmla="*/ 476 w 1132"/>
                <a:gd name="T63" fmla="*/ 232 h 1016"/>
                <a:gd name="T64" fmla="*/ 519 w 1132"/>
                <a:gd name="T65" fmla="*/ 211 h 1016"/>
                <a:gd name="T66" fmla="*/ 563 w 1132"/>
                <a:gd name="T67" fmla="*/ 194 h 1016"/>
                <a:gd name="T68" fmla="*/ 609 w 1132"/>
                <a:gd name="T69" fmla="*/ 183 h 1016"/>
                <a:gd name="T70" fmla="*/ 684 w 1132"/>
                <a:gd name="T71" fmla="*/ 157 h 1016"/>
                <a:gd name="T72" fmla="*/ 747 w 1132"/>
                <a:gd name="T73" fmla="*/ 143 h 1016"/>
                <a:gd name="T74" fmla="*/ 765 w 1132"/>
                <a:gd name="T75" fmla="*/ 143 h 1016"/>
                <a:gd name="T76" fmla="*/ 797 w 1132"/>
                <a:gd name="T77" fmla="*/ 143 h 1016"/>
                <a:gd name="T78" fmla="*/ 838 w 1132"/>
                <a:gd name="T79" fmla="*/ 145 h 1016"/>
                <a:gd name="T80" fmla="*/ 880 w 1132"/>
                <a:gd name="T81" fmla="*/ 145 h 1016"/>
                <a:gd name="T82" fmla="*/ 918 w 1132"/>
                <a:gd name="T83" fmla="*/ 147 h 1016"/>
                <a:gd name="T84" fmla="*/ 949 w 1132"/>
                <a:gd name="T85" fmla="*/ 147 h 1016"/>
                <a:gd name="T86" fmla="*/ 965 w 1132"/>
                <a:gd name="T87" fmla="*/ 147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2"/>
                <a:gd name="T133" fmla="*/ 0 h 1016"/>
                <a:gd name="T134" fmla="*/ 1132 w 1132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9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280 w 271"/>
                <a:gd name="T1" fmla="*/ 184 h 365"/>
                <a:gd name="T2" fmla="*/ 300 w 271"/>
                <a:gd name="T3" fmla="*/ 195 h 365"/>
                <a:gd name="T4" fmla="*/ 304 w 271"/>
                <a:gd name="T5" fmla="*/ 222 h 365"/>
                <a:gd name="T6" fmla="*/ 301 w 271"/>
                <a:gd name="T7" fmla="*/ 236 h 365"/>
                <a:gd name="T8" fmla="*/ 298 w 271"/>
                <a:gd name="T9" fmla="*/ 248 h 365"/>
                <a:gd name="T10" fmla="*/ 297 w 271"/>
                <a:gd name="T11" fmla="*/ 255 h 365"/>
                <a:gd name="T12" fmla="*/ 296 w 271"/>
                <a:gd name="T13" fmla="*/ 262 h 365"/>
                <a:gd name="T14" fmla="*/ 292 w 271"/>
                <a:gd name="T15" fmla="*/ 267 h 365"/>
                <a:gd name="T16" fmla="*/ 287 w 271"/>
                <a:gd name="T17" fmla="*/ 271 h 365"/>
                <a:gd name="T18" fmla="*/ 278 w 271"/>
                <a:gd name="T19" fmla="*/ 278 h 365"/>
                <a:gd name="T20" fmla="*/ 265 w 271"/>
                <a:gd name="T21" fmla="*/ 287 h 365"/>
                <a:gd name="T22" fmla="*/ 262 w 271"/>
                <a:gd name="T23" fmla="*/ 308 h 365"/>
                <a:gd name="T24" fmla="*/ 256 w 271"/>
                <a:gd name="T25" fmla="*/ 361 h 365"/>
                <a:gd name="T26" fmla="*/ 214 w 271"/>
                <a:gd name="T27" fmla="*/ 391 h 365"/>
                <a:gd name="T28" fmla="*/ 155 w 271"/>
                <a:gd name="T29" fmla="*/ 427 h 365"/>
                <a:gd name="T30" fmla="*/ 83 w 271"/>
                <a:gd name="T31" fmla="*/ 414 h 365"/>
                <a:gd name="T32" fmla="*/ 52 w 271"/>
                <a:gd name="T33" fmla="*/ 351 h 365"/>
                <a:gd name="T34" fmla="*/ 30 w 271"/>
                <a:gd name="T35" fmla="*/ 308 h 365"/>
                <a:gd name="T36" fmla="*/ 30 w 271"/>
                <a:gd name="T37" fmla="*/ 296 h 365"/>
                <a:gd name="T38" fmla="*/ 17 w 271"/>
                <a:gd name="T39" fmla="*/ 285 h 365"/>
                <a:gd name="T40" fmla="*/ 8 w 271"/>
                <a:gd name="T41" fmla="*/ 273 h 365"/>
                <a:gd name="T42" fmla="*/ 2 w 271"/>
                <a:gd name="T43" fmla="*/ 260 h 365"/>
                <a:gd name="T44" fmla="*/ 0 w 271"/>
                <a:gd name="T45" fmla="*/ 245 h 365"/>
                <a:gd name="T46" fmla="*/ 0 w 271"/>
                <a:gd name="T47" fmla="*/ 230 h 365"/>
                <a:gd name="T48" fmla="*/ 2 w 271"/>
                <a:gd name="T49" fmla="*/ 214 h 365"/>
                <a:gd name="T50" fmla="*/ 6 w 271"/>
                <a:gd name="T51" fmla="*/ 198 h 365"/>
                <a:gd name="T52" fmla="*/ 10 w 271"/>
                <a:gd name="T53" fmla="*/ 180 h 365"/>
                <a:gd name="T54" fmla="*/ 33 w 271"/>
                <a:gd name="T55" fmla="*/ 190 h 365"/>
                <a:gd name="T56" fmla="*/ 33 w 271"/>
                <a:gd name="T57" fmla="*/ 142 h 365"/>
                <a:gd name="T58" fmla="*/ 26 w 271"/>
                <a:gd name="T59" fmla="*/ 68 h 365"/>
                <a:gd name="T60" fmla="*/ 99 w 271"/>
                <a:gd name="T61" fmla="*/ 2 h 365"/>
                <a:gd name="T62" fmla="*/ 184 w 271"/>
                <a:gd name="T63" fmla="*/ 0 h 365"/>
                <a:gd name="T64" fmla="*/ 278 w 271"/>
                <a:gd name="T65" fmla="*/ 66 h 365"/>
                <a:gd name="T66" fmla="*/ 280 w 271"/>
                <a:gd name="T67" fmla="*/ 184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65"/>
                <a:gd name="T104" fmla="*/ 271 w 271"/>
                <a:gd name="T105" fmla="*/ 365 h 3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0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202 w 272"/>
                <a:gd name="T1" fmla="*/ 25 h 214"/>
                <a:gd name="T2" fmla="*/ 256 w 272"/>
                <a:gd name="T3" fmla="*/ 58 h 214"/>
                <a:gd name="T4" fmla="*/ 275 w 272"/>
                <a:gd name="T5" fmla="*/ 72 h 214"/>
                <a:gd name="T6" fmla="*/ 290 w 272"/>
                <a:gd name="T7" fmla="*/ 85 h 214"/>
                <a:gd name="T8" fmla="*/ 300 w 272"/>
                <a:gd name="T9" fmla="*/ 99 h 214"/>
                <a:gd name="T10" fmla="*/ 305 w 272"/>
                <a:gd name="T11" fmla="*/ 113 h 214"/>
                <a:gd name="T12" fmla="*/ 307 w 272"/>
                <a:gd name="T13" fmla="*/ 130 h 214"/>
                <a:gd name="T14" fmla="*/ 305 w 272"/>
                <a:gd name="T15" fmla="*/ 148 h 214"/>
                <a:gd name="T16" fmla="*/ 299 w 272"/>
                <a:gd name="T17" fmla="*/ 167 h 214"/>
                <a:gd name="T18" fmla="*/ 291 w 272"/>
                <a:gd name="T19" fmla="*/ 190 h 214"/>
                <a:gd name="T20" fmla="*/ 288 w 272"/>
                <a:gd name="T21" fmla="*/ 220 h 214"/>
                <a:gd name="T22" fmla="*/ 288 w 272"/>
                <a:gd name="T23" fmla="*/ 245 h 214"/>
                <a:gd name="T24" fmla="*/ 266 w 272"/>
                <a:gd name="T25" fmla="*/ 250 h 214"/>
                <a:gd name="T26" fmla="*/ 251 w 272"/>
                <a:gd name="T27" fmla="*/ 207 h 214"/>
                <a:gd name="T28" fmla="*/ 243 w 272"/>
                <a:gd name="T29" fmla="*/ 173 h 214"/>
                <a:gd name="T30" fmla="*/ 244 w 272"/>
                <a:gd name="T31" fmla="*/ 138 h 214"/>
                <a:gd name="T32" fmla="*/ 255 w 272"/>
                <a:gd name="T33" fmla="*/ 95 h 214"/>
                <a:gd name="T34" fmla="*/ 209 w 272"/>
                <a:gd name="T35" fmla="*/ 65 h 214"/>
                <a:gd name="T36" fmla="*/ 146 w 272"/>
                <a:gd name="T37" fmla="*/ 65 h 214"/>
                <a:gd name="T38" fmla="*/ 133 w 272"/>
                <a:gd name="T39" fmla="*/ 71 h 214"/>
                <a:gd name="T40" fmla="*/ 123 w 272"/>
                <a:gd name="T41" fmla="*/ 76 h 214"/>
                <a:gd name="T42" fmla="*/ 112 w 272"/>
                <a:gd name="T43" fmla="*/ 82 h 214"/>
                <a:gd name="T44" fmla="*/ 102 w 272"/>
                <a:gd name="T45" fmla="*/ 86 h 214"/>
                <a:gd name="T46" fmla="*/ 89 w 272"/>
                <a:gd name="T47" fmla="*/ 91 h 214"/>
                <a:gd name="T48" fmla="*/ 79 w 272"/>
                <a:gd name="T49" fmla="*/ 95 h 214"/>
                <a:gd name="T50" fmla="*/ 67 w 272"/>
                <a:gd name="T51" fmla="*/ 99 h 214"/>
                <a:gd name="T52" fmla="*/ 54 w 272"/>
                <a:gd name="T53" fmla="*/ 102 h 214"/>
                <a:gd name="T54" fmla="*/ 38 w 272"/>
                <a:gd name="T55" fmla="*/ 113 h 214"/>
                <a:gd name="T56" fmla="*/ 46 w 272"/>
                <a:gd name="T57" fmla="*/ 140 h 214"/>
                <a:gd name="T58" fmla="*/ 51 w 272"/>
                <a:gd name="T59" fmla="*/ 162 h 214"/>
                <a:gd name="T60" fmla="*/ 51 w 272"/>
                <a:gd name="T61" fmla="*/ 183 h 214"/>
                <a:gd name="T62" fmla="*/ 45 w 272"/>
                <a:gd name="T63" fmla="*/ 209 h 214"/>
                <a:gd name="T64" fmla="*/ 45 w 272"/>
                <a:gd name="T65" fmla="*/ 250 h 214"/>
                <a:gd name="T66" fmla="*/ 24 w 272"/>
                <a:gd name="T67" fmla="*/ 225 h 214"/>
                <a:gd name="T68" fmla="*/ 10 w 272"/>
                <a:gd name="T69" fmla="*/ 190 h 214"/>
                <a:gd name="T70" fmla="*/ 7 w 272"/>
                <a:gd name="T71" fmla="*/ 174 h 214"/>
                <a:gd name="T72" fmla="*/ 2 w 272"/>
                <a:gd name="T73" fmla="*/ 158 h 214"/>
                <a:gd name="T74" fmla="*/ 0 w 272"/>
                <a:gd name="T75" fmla="*/ 143 h 214"/>
                <a:gd name="T76" fmla="*/ 0 w 272"/>
                <a:gd name="T77" fmla="*/ 126 h 214"/>
                <a:gd name="T78" fmla="*/ 2 w 272"/>
                <a:gd name="T79" fmla="*/ 112 h 214"/>
                <a:gd name="T80" fmla="*/ 8 w 272"/>
                <a:gd name="T81" fmla="*/ 102 h 214"/>
                <a:gd name="T82" fmla="*/ 18 w 272"/>
                <a:gd name="T83" fmla="*/ 92 h 214"/>
                <a:gd name="T84" fmla="*/ 35 w 272"/>
                <a:gd name="T85" fmla="*/ 89 h 214"/>
                <a:gd name="T86" fmla="*/ 38 w 272"/>
                <a:gd name="T87" fmla="*/ 55 h 214"/>
                <a:gd name="T88" fmla="*/ 70 w 272"/>
                <a:gd name="T89" fmla="*/ 15 h 214"/>
                <a:gd name="T90" fmla="*/ 137 w 272"/>
                <a:gd name="T91" fmla="*/ 0 h 214"/>
                <a:gd name="T92" fmla="*/ 202 w 272"/>
                <a:gd name="T93" fmla="*/ 25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2"/>
                <a:gd name="T142" fmla="*/ 0 h 214"/>
                <a:gd name="T143" fmla="*/ 272 w 272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1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89 w 99"/>
                <a:gd name="T1" fmla="*/ 86 h 304"/>
                <a:gd name="T2" fmla="*/ 89 w 99"/>
                <a:gd name="T3" fmla="*/ 141 h 304"/>
                <a:gd name="T4" fmla="*/ 111 w 99"/>
                <a:gd name="T5" fmla="*/ 178 h 304"/>
                <a:gd name="T6" fmla="*/ 110 w 99"/>
                <a:gd name="T7" fmla="*/ 223 h 304"/>
                <a:gd name="T8" fmla="*/ 110 w 99"/>
                <a:gd name="T9" fmla="*/ 290 h 304"/>
                <a:gd name="T10" fmla="*/ 89 w 99"/>
                <a:gd name="T11" fmla="*/ 309 h 304"/>
                <a:gd name="T12" fmla="*/ 61 w 99"/>
                <a:gd name="T13" fmla="*/ 328 h 304"/>
                <a:gd name="T14" fmla="*/ 52 w 99"/>
                <a:gd name="T15" fmla="*/ 355 h 304"/>
                <a:gd name="T16" fmla="*/ 13 w 99"/>
                <a:gd name="T17" fmla="*/ 355 h 304"/>
                <a:gd name="T18" fmla="*/ 0 w 99"/>
                <a:gd name="T19" fmla="*/ 328 h 304"/>
                <a:gd name="T20" fmla="*/ 38 w 99"/>
                <a:gd name="T21" fmla="*/ 322 h 304"/>
                <a:gd name="T22" fmla="*/ 17 w 99"/>
                <a:gd name="T23" fmla="*/ 312 h 304"/>
                <a:gd name="T24" fmla="*/ 1 w 99"/>
                <a:gd name="T25" fmla="*/ 312 h 304"/>
                <a:gd name="T26" fmla="*/ 1 w 99"/>
                <a:gd name="T27" fmla="*/ 290 h 304"/>
                <a:gd name="T28" fmla="*/ 20 w 99"/>
                <a:gd name="T29" fmla="*/ 295 h 304"/>
                <a:gd name="T30" fmla="*/ 57 w 99"/>
                <a:gd name="T31" fmla="*/ 293 h 304"/>
                <a:gd name="T32" fmla="*/ 57 w 99"/>
                <a:gd name="T33" fmla="*/ 273 h 304"/>
                <a:gd name="T34" fmla="*/ 27 w 99"/>
                <a:gd name="T35" fmla="*/ 273 h 304"/>
                <a:gd name="T36" fmla="*/ 0 w 99"/>
                <a:gd name="T37" fmla="*/ 266 h 304"/>
                <a:gd name="T38" fmla="*/ 0 w 99"/>
                <a:gd name="T39" fmla="*/ 239 h 304"/>
                <a:gd name="T40" fmla="*/ 22 w 99"/>
                <a:gd name="T41" fmla="*/ 237 h 304"/>
                <a:gd name="T42" fmla="*/ 48 w 99"/>
                <a:gd name="T43" fmla="*/ 259 h 304"/>
                <a:gd name="T44" fmla="*/ 67 w 99"/>
                <a:gd name="T45" fmla="*/ 250 h 304"/>
                <a:gd name="T46" fmla="*/ 52 w 99"/>
                <a:gd name="T47" fmla="*/ 223 h 304"/>
                <a:gd name="T48" fmla="*/ 71 w 99"/>
                <a:gd name="T49" fmla="*/ 214 h 304"/>
                <a:gd name="T50" fmla="*/ 57 w 99"/>
                <a:gd name="T51" fmla="*/ 197 h 304"/>
                <a:gd name="T52" fmla="*/ 67 w 99"/>
                <a:gd name="T53" fmla="*/ 175 h 304"/>
                <a:gd name="T54" fmla="*/ 38 w 99"/>
                <a:gd name="T55" fmla="*/ 175 h 304"/>
                <a:gd name="T56" fmla="*/ 52 w 99"/>
                <a:gd name="T57" fmla="*/ 158 h 304"/>
                <a:gd name="T58" fmla="*/ 71 w 99"/>
                <a:gd name="T59" fmla="*/ 158 h 304"/>
                <a:gd name="T60" fmla="*/ 89 w 99"/>
                <a:gd name="T61" fmla="*/ 161 h 304"/>
                <a:gd name="T62" fmla="*/ 77 w 99"/>
                <a:gd name="T63" fmla="*/ 127 h 304"/>
                <a:gd name="T64" fmla="*/ 52 w 99"/>
                <a:gd name="T65" fmla="*/ 118 h 304"/>
                <a:gd name="T66" fmla="*/ 13 w 99"/>
                <a:gd name="T67" fmla="*/ 118 h 304"/>
                <a:gd name="T68" fmla="*/ 8 w 99"/>
                <a:gd name="T69" fmla="*/ 98 h 304"/>
                <a:gd name="T70" fmla="*/ 8 w 99"/>
                <a:gd name="T71" fmla="*/ 62 h 304"/>
                <a:gd name="T72" fmla="*/ 4 w 99"/>
                <a:gd name="T73" fmla="*/ 27 h 304"/>
                <a:gd name="T74" fmla="*/ 27 w 99"/>
                <a:gd name="T75" fmla="*/ 0 h 304"/>
                <a:gd name="T76" fmla="*/ 53 w 99"/>
                <a:gd name="T77" fmla="*/ 4 h 304"/>
                <a:gd name="T78" fmla="*/ 72 w 99"/>
                <a:gd name="T79" fmla="*/ 7 h 304"/>
                <a:gd name="T80" fmla="*/ 86 w 99"/>
                <a:gd name="T81" fmla="*/ 12 h 304"/>
                <a:gd name="T82" fmla="*/ 95 w 99"/>
                <a:gd name="T83" fmla="*/ 19 h 304"/>
                <a:gd name="T84" fmla="*/ 99 w 99"/>
                <a:gd name="T85" fmla="*/ 28 h 304"/>
                <a:gd name="T86" fmla="*/ 99 w 99"/>
                <a:gd name="T87" fmla="*/ 42 h 304"/>
                <a:gd name="T88" fmla="*/ 95 w 99"/>
                <a:gd name="T89" fmla="*/ 61 h 304"/>
                <a:gd name="T90" fmla="*/ 89 w 99"/>
                <a:gd name="T91" fmla="*/ 86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304"/>
                <a:gd name="T140" fmla="*/ 99 w 99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2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20 w 33"/>
                <a:gd name="T1" fmla="*/ 6 h 81"/>
                <a:gd name="T2" fmla="*/ 36 w 33"/>
                <a:gd name="T3" fmla="*/ 29 h 81"/>
                <a:gd name="T4" fmla="*/ 26 w 33"/>
                <a:gd name="T5" fmla="*/ 55 h 81"/>
                <a:gd name="T6" fmla="*/ 38 w 33"/>
                <a:gd name="T7" fmla="*/ 72 h 81"/>
                <a:gd name="T8" fmla="*/ 38 w 33"/>
                <a:gd name="T9" fmla="*/ 95 h 81"/>
                <a:gd name="T10" fmla="*/ 20 w 33"/>
                <a:gd name="T11" fmla="*/ 89 h 81"/>
                <a:gd name="T12" fmla="*/ 0 w 33"/>
                <a:gd name="T13" fmla="*/ 91 h 81"/>
                <a:gd name="T14" fmla="*/ 0 w 33"/>
                <a:gd name="T15" fmla="*/ 59 h 81"/>
                <a:gd name="T16" fmla="*/ 7 w 33"/>
                <a:gd name="T17" fmla="*/ 29 h 81"/>
                <a:gd name="T18" fmla="*/ 3 w 33"/>
                <a:gd name="T19" fmla="*/ 0 h 81"/>
                <a:gd name="T20" fmla="*/ 6 w 33"/>
                <a:gd name="T21" fmla="*/ 1 h 81"/>
                <a:gd name="T22" fmla="*/ 10 w 33"/>
                <a:gd name="T23" fmla="*/ 2 h 81"/>
                <a:gd name="T24" fmla="*/ 16 w 33"/>
                <a:gd name="T25" fmla="*/ 5 h 81"/>
                <a:gd name="T26" fmla="*/ 20 w 33"/>
                <a:gd name="T27" fmla="*/ 6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81"/>
                <a:gd name="T44" fmla="*/ 33 w 33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3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32 w 30"/>
                <a:gd name="T1" fmla="*/ 0 h 84"/>
                <a:gd name="T2" fmla="*/ 9 w 30"/>
                <a:gd name="T3" fmla="*/ 6 h 84"/>
                <a:gd name="T4" fmla="*/ 0 w 30"/>
                <a:gd name="T5" fmla="*/ 36 h 84"/>
                <a:gd name="T6" fmla="*/ 22 w 30"/>
                <a:gd name="T7" fmla="*/ 20 h 84"/>
                <a:gd name="T8" fmla="*/ 16 w 30"/>
                <a:gd name="T9" fmla="*/ 56 h 84"/>
                <a:gd name="T10" fmla="*/ 0 w 30"/>
                <a:gd name="T11" fmla="*/ 58 h 84"/>
                <a:gd name="T12" fmla="*/ 0 w 30"/>
                <a:gd name="T13" fmla="*/ 95 h 84"/>
                <a:gd name="T14" fmla="*/ 16 w 30"/>
                <a:gd name="T15" fmla="*/ 98 h 84"/>
                <a:gd name="T16" fmla="*/ 22 w 30"/>
                <a:gd name="T17" fmla="*/ 72 h 84"/>
                <a:gd name="T18" fmla="*/ 34 w 30"/>
                <a:gd name="T19" fmla="*/ 39 h 84"/>
                <a:gd name="T20" fmla="*/ 32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4"/>
                <a:gd name="T35" fmla="*/ 30 w 3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4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377 w 353"/>
                <a:gd name="T1" fmla="*/ 0 h 672"/>
                <a:gd name="T2" fmla="*/ 350 w 353"/>
                <a:gd name="T3" fmla="*/ 67 h 672"/>
                <a:gd name="T4" fmla="*/ 287 w 353"/>
                <a:gd name="T5" fmla="*/ 102 h 672"/>
                <a:gd name="T6" fmla="*/ 237 w 353"/>
                <a:gd name="T7" fmla="*/ 113 h 672"/>
                <a:gd name="T8" fmla="*/ 200 w 353"/>
                <a:gd name="T9" fmla="*/ 89 h 672"/>
                <a:gd name="T10" fmla="*/ 184 w 353"/>
                <a:gd name="T11" fmla="*/ 58 h 672"/>
                <a:gd name="T12" fmla="*/ 160 w 353"/>
                <a:gd name="T13" fmla="*/ 127 h 672"/>
                <a:gd name="T14" fmla="*/ 65 w 353"/>
                <a:gd name="T15" fmla="*/ 306 h 672"/>
                <a:gd name="T16" fmla="*/ 21 w 353"/>
                <a:gd name="T17" fmla="*/ 585 h 672"/>
                <a:gd name="T18" fmla="*/ 0 w 353"/>
                <a:gd name="T19" fmla="*/ 786 h 672"/>
                <a:gd name="T20" fmla="*/ 110 w 353"/>
                <a:gd name="T21" fmla="*/ 590 h 672"/>
                <a:gd name="T22" fmla="*/ 237 w 353"/>
                <a:gd name="T23" fmla="*/ 251 h 672"/>
                <a:gd name="T24" fmla="*/ 265 w 353"/>
                <a:gd name="T25" fmla="*/ 179 h 672"/>
                <a:gd name="T26" fmla="*/ 326 w 353"/>
                <a:gd name="T27" fmla="*/ 118 h 672"/>
                <a:gd name="T28" fmla="*/ 372 w 353"/>
                <a:gd name="T29" fmla="*/ 81 h 672"/>
                <a:gd name="T30" fmla="*/ 397 w 353"/>
                <a:gd name="T31" fmla="*/ 55 h 672"/>
                <a:gd name="T32" fmla="*/ 377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672"/>
                <a:gd name="T53" fmla="*/ 353 w 353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5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65 w 103"/>
                <a:gd name="T1" fmla="*/ 96 h 140"/>
                <a:gd name="T2" fmla="*/ 0 w 103"/>
                <a:gd name="T3" fmla="*/ 166 h 140"/>
                <a:gd name="T4" fmla="*/ 0 w 103"/>
                <a:gd name="T5" fmla="*/ 114 h 140"/>
                <a:gd name="T6" fmla="*/ 77 w 103"/>
                <a:gd name="T7" fmla="*/ 55 h 140"/>
                <a:gd name="T8" fmla="*/ 113 w 103"/>
                <a:gd name="T9" fmla="*/ 0 h 140"/>
                <a:gd name="T10" fmla="*/ 115 w 103"/>
                <a:gd name="T11" fmla="*/ 51 h 140"/>
                <a:gd name="T12" fmla="*/ 65 w 103"/>
                <a:gd name="T13" fmla="*/ 96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40"/>
                <a:gd name="T23" fmla="*/ 103 w 10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6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216 w 192"/>
                <a:gd name="T1" fmla="*/ 5 h 508"/>
                <a:gd name="T2" fmla="*/ 216 w 192"/>
                <a:gd name="T3" fmla="*/ 56 h 508"/>
                <a:gd name="T4" fmla="*/ 107 w 192"/>
                <a:gd name="T5" fmla="*/ 380 h 508"/>
                <a:gd name="T6" fmla="*/ 57 w 192"/>
                <a:gd name="T7" fmla="*/ 473 h 508"/>
                <a:gd name="T8" fmla="*/ 0 w 192"/>
                <a:gd name="T9" fmla="*/ 592 h 508"/>
                <a:gd name="T10" fmla="*/ 0 w 192"/>
                <a:gd name="T11" fmla="*/ 428 h 508"/>
                <a:gd name="T12" fmla="*/ 53 w 192"/>
                <a:gd name="T13" fmla="*/ 311 h 508"/>
                <a:gd name="T14" fmla="*/ 93 w 192"/>
                <a:gd name="T15" fmla="*/ 308 h 508"/>
                <a:gd name="T16" fmla="*/ 93 w 192"/>
                <a:gd name="T17" fmla="*/ 247 h 508"/>
                <a:gd name="T18" fmla="*/ 93 w 192"/>
                <a:gd name="T19" fmla="*/ 169 h 508"/>
                <a:gd name="T20" fmla="*/ 99 w 192"/>
                <a:gd name="T21" fmla="*/ 111 h 508"/>
                <a:gd name="T22" fmla="*/ 143 w 192"/>
                <a:gd name="T23" fmla="*/ 45 h 508"/>
                <a:gd name="T24" fmla="*/ 171 w 192"/>
                <a:gd name="T25" fmla="*/ 34 h 508"/>
                <a:gd name="T26" fmla="*/ 180 w 192"/>
                <a:gd name="T27" fmla="*/ 0 h 508"/>
                <a:gd name="T28" fmla="*/ 216 w 192"/>
                <a:gd name="T29" fmla="*/ 5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508"/>
                <a:gd name="T47" fmla="*/ 192 w 192"/>
                <a:gd name="T48" fmla="*/ 508 h 5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7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74 w 65"/>
                <a:gd name="T1" fmla="*/ 34 h 90"/>
                <a:gd name="T2" fmla="*/ 35 w 65"/>
                <a:gd name="T3" fmla="*/ 61 h 90"/>
                <a:gd name="T4" fmla="*/ 0 w 65"/>
                <a:gd name="T5" fmla="*/ 105 h 90"/>
                <a:gd name="T6" fmla="*/ 22 w 65"/>
                <a:gd name="T7" fmla="*/ 13 h 90"/>
                <a:gd name="T8" fmla="*/ 47 w 65"/>
                <a:gd name="T9" fmla="*/ 0 h 90"/>
                <a:gd name="T10" fmla="*/ 74 w 65"/>
                <a:gd name="T11" fmla="*/ 34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0"/>
                <a:gd name="T20" fmla="*/ 65 w 65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8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254 w 225"/>
                <a:gd name="T1" fmla="*/ 16 h 594"/>
                <a:gd name="T2" fmla="*/ 185 w 225"/>
                <a:gd name="T3" fmla="*/ 0 h 594"/>
                <a:gd name="T4" fmla="*/ 167 w 225"/>
                <a:gd name="T5" fmla="*/ 50 h 594"/>
                <a:gd name="T6" fmla="*/ 173 w 225"/>
                <a:gd name="T7" fmla="*/ 84 h 594"/>
                <a:gd name="T8" fmla="*/ 96 w 225"/>
                <a:gd name="T9" fmla="*/ 224 h 594"/>
                <a:gd name="T10" fmla="*/ 18 w 225"/>
                <a:gd name="T11" fmla="*/ 455 h 594"/>
                <a:gd name="T12" fmla="*/ 0 w 225"/>
                <a:gd name="T13" fmla="*/ 693 h 594"/>
                <a:gd name="T14" fmla="*/ 106 w 225"/>
                <a:gd name="T15" fmla="*/ 509 h 594"/>
                <a:gd name="T16" fmla="*/ 205 w 225"/>
                <a:gd name="T17" fmla="*/ 86 h 594"/>
                <a:gd name="T18" fmla="*/ 228 w 225"/>
                <a:gd name="T19" fmla="*/ 69 h 594"/>
                <a:gd name="T20" fmla="*/ 254 w 225"/>
                <a:gd name="T21" fmla="*/ 16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594"/>
                <a:gd name="T35" fmla="*/ 225 w 225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9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219 w 295"/>
                <a:gd name="T1" fmla="*/ 131 h 210"/>
                <a:gd name="T2" fmla="*/ 152 w 295"/>
                <a:gd name="T3" fmla="*/ 54 h 210"/>
                <a:gd name="T4" fmla="*/ 116 w 295"/>
                <a:gd name="T5" fmla="*/ 46 h 210"/>
                <a:gd name="T6" fmla="*/ 81 w 295"/>
                <a:gd name="T7" fmla="*/ 0 h 210"/>
                <a:gd name="T8" fmla="*/ 43 w 295"/>
                <a:gd name="T9" fmla="*/ 0 h 210"/>
                <a:gd name="T10" fmla="*/ 0 w 295"/>
                <a:gd name="T11" fmla="*/ 58 h 210"/>
                <a:gd name="T12" fmla="*/ 19 w 295"/>
                <a:gd name="T13" fmla="*/ 74 h 210"/>
                <a:gd name="T14" fmla="*/ 62 w 295"/>
                <a:gd name="T15" fmla="*/ 65 h 210"/>
                <a:gd name="T16" fmla="*/ 81 w 295"/>
                <a:gd name="T17" fmla="*/ 36 h 210"/>
                <a:gd name="T18" fmla="*/ 97 w 295"/>
                <a:gd name="T19" fmla="*/ 62 h 210"/>
                <a:gd name="T20" fmla="*/ 97 w 295"/>
                <a:gd name="T21" fmla="*/ 123 h 210"/>
                <a:gd name="T22" fmla="*/ 124 w 295"/>
                <a:gd name="T23" fmla="*/ 131 h 210"/>
                <a:gd name="T24" fmla="*/ 124 w 295"/>
                <a:gd name="T25" fmla="*/ 78 h 210"/>
                <a:gd name="T26" fmla="*/ 165 w 295"/>
                <a:gd name="T27" fmla="*/ 103 h 210"/>
                <a:gd name="T28" fmla="*/ 156 w 295"/>
                <a:gd name="T29" fmla="*/ 168 h 210"/>
                <a:gd name="T30" fmla="*/ 165 w 295"/>
                <a:gd name="T31" fmla="*/ 193 h 210"/>
                <a:gd name="T32" fmla="*/ 184 w 295"/>
                <a:gd name="T33" fmla="*/ 156 h 210"/>
                <a:gd name="T34" fmla="*/ 204 w 295"/>
                <a:gd name="T35" fmla="*/ 168 h 210"/>
                <a:gd name="T36" fmla="*/ 200 w 295"/>
                <a:gd name="T37" fmla="*/ 208 h 210"/>
                <a:gd name="T38" fmla="*/ 224 w 295"/>
                <a:gd name="T39" fmla="*/ 229 h 210"/>
                <a:gd name="T40" fmla="*/ 224 w 295"/>
                <a:gd name="T41" fmla="*/ 180 h 210"/>
                <a:gd name="T42" fmla="*/ 251 w 295"/>
                <a:gd name="T43" fmla="*/ 188 h 210"/>
                <a:gd name="T44" fmla="*/ 251 w 295"/>
                <a:gd name="T45" fmla="*/ 245 h 210"/>
                <a:gd name="T46" fmla="*/ 270 w 295"/>
                <a:gd name="T47" fmla="*/ 229 h 210"/>
                <a:gd name="T48" fmla="*/ 258 w 295"/>
                <a:gd name="T49" fmla="*/ 168 h 210"/>
                <a:gd name="T50" fmla="*/ 293 w 295"/>
                <a:gd name="T51" fmla="*/ 196 h 210"/>
                <a:gd name="T52" fmla="*/ 298 w 295"/>
                <a:gd name="T53" fmla="*/ 240 h 210"/>
                <a:gd name="T54" fmla="*/ 333 w 295"/>
                <a:gd name="T55" fmla="*/ 240 h 210"/>
                <a:gd name="T56" fmla="*/ 325 w 295"/>
                <a:gd name="T57" fmla="*/ 184 h 210"/>
                <a:gd name="T58" fmla="*/ 274 w 295"/>
                <a:gd name="T59" fmla="*/ 147 h 210"/>
                <a:gd name="T60" fmla="*/ 271 w 295"/>
                <a:gd name="T61" fmla="*/ 145 h 210"/>
                <a:gd name="T62" fmla="*/ 265 w 295"/>
                <a:gd name="T63" fmla="*/ 144 h 210"/>
                <a:gd name="T64" fmla="*/ 256 w 295"/>
                <a:gd name="T65" fmla="*/ 141 h 210"/>
                <a:gd name="T66" fmla="*/ 245 w 295"/>
                <a:gd name="T67" fmla="*/ 139 h 210"/>
                <a:gd name="T68" fmla="*/ 235 w 295"/>
                <a:gd name="T69" fmla="*/ 135 h 210"/>
                <a:gd name="T70" fmla="*/ 226 w 295"/>
                <a:gd name="T71" fmla="*/ 133 h 210"/>
                <a:gd name="T72" fmla="*/ 221 w 295"/>
                <a:gd name="T73" fmla="*/ 132 h 210"/>
                <a:gd name="T74" fmla="*/ 219 w 295"/>
                <a:gd name="T75" fmla="*/ 131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"/>
                <a:gd name="T115" fmla="*/ 0 h 210"/>
                <a:gd name="T116" fmla="*/ 295 w 295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0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98 w 116"/>
                <a:gd name="T1" fmla="*/ 48 h 159"/>
                <a:gd name="T2" fmla="*/ 77 w 116"/>
                <a:gd name="T3" fmla="*/ 40 h 159"/>
                <a:gd name="T4" fmla="*/ 56 w 116"/>
                <a:gd name="T5" fmla="*/ 19 h 159"/>
                <a:gd name="T6" fmla="*/ 35 w 116"/>
                <a:gd name="T7" fmla="*/ 16 h 159"/>
                <a:gd name="T8" fmla="*/ 15 w 116"/>
                <a:gd name="T9" fmla="*/ 0 h 159"/>
                <a:gd name="T10" fmla="*/ 15 w 116"/>
                <a:gd name="T11" fmla="*/ 32 h 159"/>
                <a:gd name="T12" fmla="*/ 35 w 116"/>
                <a:gd name="T13" fmla="*/ 40 h 159"/>
                <a:gd name="T14" fmla="*/ 64 w 116"/>
                <a:gd name="T15" fmla="*/ 48 h 159"/>
                <a:gd name="T16" fmla="*/ 61 w 116"/>
                <a:gd name="T17" fmla="*/ 112 h 159"/>
                <a:gd name="T18" fmla="*/ 61 w 116"/>
                <a:gd name="T19" fmla="*/ 132 h 159"/>
                <a:gd name="T20" fmla="*/ 84 w 116"/>
                <a:gd name="T21" fmla="*/ 156 h 159"/>
                <a:gd name="T22" fmla="*/ 71 w 116"/>
                <a:gd name="T23" fmla="*/ 160 h 159"/>
                <a:gd name="T24" fmla="*/ 45 w 116"/>
                <a:gd name="T25" fmla="*/ 142 h 159"/>
                <a:gd name="T26" fmla="*/ 0 w 116"/>
                <a:gd name="T27" fmla="*/ 142 h 159"/>
                <a:gd name="T28" fmla="*/ 8 w 116"/>
                <a:gd name="T29" fmla="*/ 169 h 159"/>
                <a:gd name="T30" fmla="*/ 56 w 116"/>
                <a:gd name="T31" fmla="*/ 187 h 159"/>
                <a:gd name="T32" fmla="*/ 87 w 116"/>
                <a:gd name="T33" fmla="*/ 187 h 159"/>
                <a:gd name="T34" fmla="*/ 131 w 116"/>
                <a:gd name="T35" fmla="*/ 155 h 159"/>
                <a:gd name="T36" fmla="*/ 111 w 116"/>
                <a:gd name="T37" fmla="*/ 126 h 159"/>
                <a:gd name="T38" fmla="*/ 111 w 116"/>
                <a:gd name="T39" fmla="*/ 95 h 159"/>
                <a:gd name="T40" fmla="*/ 103 w 116"/>
                <a:gd name="T41" fmla="*/ 62 h 159"/>
                <a:gd name="T42" fmla="*/ 98 w 116"/>
                <a:gd name="T43" fmla="*/ 48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9"/>
                <a:gd name="T68" fmla="*/ 116 w 116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1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52 w 47"/>
                <a:gd name="T1" fmla="*/ 13 h 41"/>
                <a:gd name="T2" fmla="*/ 10 w 47"/>
                <a:gd name="T3" fmla="*/ 0 h 41"/>
                <a:gd name="T4" fmla="*/ 0 w 47"/>
                <a:gd name="T5" fmla="*/ 13 h 41"/>
                <a:gd name="T6" fmla="*/ 10 w 47"/>
                <a:gd name="T7" fmla="*/ 26 h 41"/>
                <a:gd name="T8" fmla="*/ 51 w 47"/>
                <a:gd name="T9" fmla="*/ 47 h 41"/>
                <a:gd name="T10" fmla="*/ 54 w 47"/>
                <a:gd name="T11" fmla="*/ 32 h 41"/>
                <a:gd name="T12" fmla="*/ 54 w 47"/>
                <a:gd name="T13" fmla="*/ 28 h 41"/>
                <a:gd name="T14" fmla="*/ 53 w 47"/>
                <a:gd name="T15" fmla="*/ 19 h 41"/>
                <a:gd name="T16" fmla="*/ 52 w 47"/>
                <a:gd name="T17" fmla="*/ 14 h 41"/>
                <a:gd name="T18" fmla="*/ 52 w 47"/>
                <a:gd name="T19" fmla="*/ 13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1"/>
                <a:gd name="T32" fmla="*/ 47 w 4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2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39 w 40"/>
                <a:gd name="T1" fmla="*/ 26 h 36"/>
                <a:gd name="T2" fmla="*/ 8 w 40"/>
                <a:gd name="T3" fmla="*/ 0 h 36"/>
                <a:gd name="T4" fmla="*/ 0 w 40"/>
                <a:gd name="T5" fmla="*/ 20 h 36"/>
                <a:gd name="T6" fmla="*/ 16 w 40"/>
                <a:gd name="T7" fmla="*/ 40 h 36"/>
                <a:gd name="T8" fmla="*/ 45 w 40"/>
                <a:gd name="T9" fmla="*/ 42 h 36"/>
                <a:gd name="T10" fmla="*/ 44 w 40"/>
                <a:gd name="T11" fmla="*/ 40 h 36"/>
                <a:gd name="T12" fmla="*/ 43 w 40"/>
                <a:gd name="T13" fmla="*/ 33 h 36"/>
                <a:gd name="T14" fmla="*/ 41 w 40"/>
                <a:gd name="T15" fmla="*/ 28 h 36"/>
                <a:gd name="T16" fmla="*/ 39 w 40"/>
                <a:gd name="T17" fmla="*/ 2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6"/>
                <a:gd name="T29" fmla="*/ 40 w 4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3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34 w 38"/>
                <a:gd name="T1" fmla="*/ 16 h 32"/>
                <a:gd name="T2" fmla="*/ 5 w 38"/>
                <a:gd name="T3" fmla="*/ 0 h 32"/>
                <a:gd name="T4" fmla="*/ 0 w 38"/>
                <a:gd name="T5" fmla="*/ 16 h 32"/>
                <a:gd name="T6" fmla="*/ 19 w 38"/>
                <a:gd name="T7" fmla="*/ 32 h 32"/>
                <a:gd name="T8" fmla="*/ 43 w 38"/>
                <a:gd name="T9" fmla="*/ 37 h 32"/>
                <a:gd name="T10" fmla="*/ 43 w 38"/>
                <a:gd name="T11" fmla="*/ 21 h 32"/>
                <a:gd name="T12" fmla="*/ 34 w 38"/>
                <a:gd name="T13" fmla="*/ 1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4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28 w 35"/>
                <a:gd name="T1" fmla="*/ 18 h 30"/>
                <a:gd name="T2" fmla="*/ 0 w 35"/>
                <a:gd name="T3" fmla="*/ 0 h 30"/>
                <a:gd name="T4" fmla="*/ 0 w 35"/>
                <a:gd name="T5" fmla="*/ 34 h 30"/>
                <a:gd name="T6" fmla="*/ 25 w 35"/>
                <a:gd name="T7" fmla="*/ 35 h 30"/>
                <a:gd name="T8" fmla="*/ 38 w 35"/>
                <a:gd name="T9" fmla="*/ 29 h 30"/>
                <a:gd name="T10" fmla="*/ 28 w 35"/>
                <a:gd name="T11" fmla="*/ 18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5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53 h 58"/>
                <a:gd name="T2" fmla="*/ 0 w 81"/>
                <a:gd name="T3" fmla="*/ 68 h 58"/>
                <a:gd name="T4" fmla="*/ 8 w 81"/>
                <a:gd name="T5" fmla="*/ 66 h 58"/>
                <a:gd name="T6" fmla="*/ 16 w 81"/>
                <a:gd name="T7" fmla="*/ 62 h 58"/>
                <a:gd name="T8" fmla="*/ 24 w 81"/>
                <a:gd name="T9" fmla="*/ 55 h 58"/>
                <a:gd name="T10" fmla="*/ 34 w 81"/>
                <a:gd name="T11" fmla="*/ 48 h 58"/>
                <a:gd name="T12" fmla="*/ 41 w 81"/>
                <a:gd name="T13" fmla="*/ 26 h 58"/>
                <a:gd name="T14" fmla="*/ 71 w 81"/>
                <a:gd name="T15" fmla="*/ 21 h 58"/>
                <a:gd name="T16" fmla="*/ 90 w 81"/>
                <a:gd name="T17" fmla="*/ 12 h 58"/>
                <a:gd name="T18" fmla="*/ 39 w 81"/>
                <a:gd name="T19" fmla="*/ 1 h 58"/>
                <a:gd name="T20" fmla="*/ 0 w 81"/>
                <a:gd name="T21" fmla="*/ 0 h 58"/>
                <a:gd name="T22" fmla="*/ 0 w 81"/>
                <a:gd name="T23" fmla="*/ 14 h 58"/>
                <a:gd name="T24" fmla="*/ 32 w 81"/>
                <a:gd name="T25" fmla="*/ 19 h 58"/>
                <a:gd name="T26" fmla="*/ 23 w 81"/>
                <a:gd name="T27" fmla="*/ 41 h 58"/>
                <a:gd name="T28" fmla="*/ 17 w 81"/>
                <a:gd name="T29" fmla="*/ 45 h 58"/>
                <a:gd name="T30" fmla="*/ 11 w 81"/>
                <a:gd name="T31" fmla="*/ 48 h 58"/>
                <a:gd name="T32" fmla="*/ 6 w 81"/>
                <a:gd name="T33" fmla="*/ 52 h 58"/>
                <a:gd name="T34" fmla="*/ 0 w 81"/>
                <a:gd name="T35" fmla="*/ 53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58"/>
                <a:gd name="T56" fmla="*/ 81 w 8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6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124 w 109"/>
                <a:gd name="T1" fmla="*/ 16 h 61"/>
                <a:gd name="T2" fmla="*/ 124 w 109"/>
                <a:gd name="T3" fmla="*/ 2 h 61"/>
                <a:gd name="T4" fmla="*/ 97 w 109"/>
                <a:gd name="T5" fmla="*/ 0 h 61"/>
                <a:gd name="T6" fmla="*/ 47 w 109"/>
                <a:gd name="T7" fmla="*/ 0 h 61"/>
                <a:gd name="T8" fmla="*/ 20 w 109"/>
                <a:gd name="T9" fmla="*/ 0 h 61"/>
                <a:gd name="T10" fmla="*/ 0 w 109"/>
                <a:gd name="T11" fmla="*/ 1 h 61"/>
                <a:gd name="T12" fmla="*/ 0 w 109"/>
                <a:gd name="T13" fmla="*/ 13 h 61"/>
                <a:gd name="T14" fmla="*/ 33 w 109"/>
                <a:gd name="T15" fmla="*/ 16 h 61"/>
                <a:gd name="T16" fmla="*/ 26 w 109"/>
                <a:gd name="T17" fmla="*/ 42 h 61"/>
                <a:gd name="T18" fmla="*/ 18 w 109"/>
                <a:gd name="T19" fmla="*/ 46 h 61"/>
                <a:gd name="T20" fmla="*/ 11 w 109"/>
                <a:gd name="T21" fmla="*/ 49 h 61"/>
                <a:gd name="T22" fmla="*/ 7 w 109"/>
                <a:gd name="T23" fmla="*/ 53 h 61"/>
                <a:gd name="T24" fmla="*/ 0 w 109"/>
                <a:gd name="T25" fmla="*/ 54 h 61"/>
                <a:gd name="T26" fmla="*/ 0 w 109"/>
                <a:gd name="T27" fmla="*/ 69 h 61"/>
                <a:gd name="T28" fmla="*/ 8 w 109"/>
                <a:gd name="T29" fmla="*/ 67 h 61"/>
                <a:gd name="T30" fmla="*/ 16 w 109"/>
                <a:gd name="T31" fmla="*/ 63 h 61"/>
                <a:gd name="T32" fmla="*/ 25 w 109"/>
                <a:gd name="T33" fmla="*/ 60 h 61"/>
                <a:gd name="T34" fmla="*/ 34 w 109"/>
                <a:gd name="T35" fmla="*/ 53 h 61"/>
                <a:gd name="T36" fmla="*/ 51 w 109"/>
                <a:gd name="T37" fmla="*/ 21 h 61"/>
                <a:gd name="T38" fmla="*/ 76 w 109"/>
                <a:gd name="T39" fmla="*/ 23 h 61"/>
                <a:gd name="T40" fmla="*/ 81 w 109"/>
                <a:gd name="T41" fmla="*/ 36 h 61"/>
                <a:gd name="T42" fmla="*/ 86 w 109"/>
                <a:gd name="T43" fmla="*/ 45 h 61"/>
                <a:gd name="T44" fmla="*/ 92 w 109"/>
                <a:gd name="T45" fmla="*/ 54 h 61"/>
                <a:gd name="T46" fmla="*/ 97 w 109"/>
                <a:gd name="T47" fmla="*/ 61 h 61"/>
                <a:gd name="T48" fmla="*/ 102 w 109"/>
                <a:gd name="T49" fmla="*/ 65 h 61"/>
                <a:gd name="T50" fmla="*/ 108 w 109"/>
                <a:gd name="T51" fmla="*/ 69 h 61"/>
                <a:gd name="T52" fmla="*/ 116 w 109"/>
                <a:gd name="T53" fmla="*/ 70 h 61"/>
                <a:gd name="T54" fmla="*/ 124 w 109"/>
                <a:gd name="T55" fmla="*/ 69 h 61"/>
                <a:gd name="T56" fmla="*/ 124 w 109"/>
                <a:gd name="T57" fmla="*/ 54 h 61"/>
                <a:gd name="T58" fmla="*/ 111 w 109"/>
                <a:gd name="T59" fmla="*/ 56 h 61"/>
                <a:gd name="T60" fmla="*/ 101 w 109"/>
                <a:gd name="T61" fmla="*/ 52 h 61"/>
                <a:gd name="T62" fmla="*/ 96 w 109"/>
                <a:gd name="T63" fmla="*/ 38 h 61"/>
                <a:gd name="T64" fmla="*/ 92 w 109"/>
                <a:gd name="T65" fmla="*/ 16 h 61"/>
                <a:gd name="T66" fmla="*/ 115 w 109"/>
                <a:gd name="T67" fmla="*/ 14 h 61"/>
                <a:gd name="T68" fmla="*/ 124 w 109"/>
                <a:gd name="T69" fmla="*/ 16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1"/>
                <a:gd name="T107" fmla="*/ 109 w 10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7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47 w 43"/>
                <a:gd name="T1" fmla="*/ 12 h 60"/>
                <a:gd name="T2" fmla="*/ 47 w 43"/>
                <a:gd name="T3" fmla="*/ 0 h 60"/>
                <a:gd name="T4" fmla="*/ 0 w 43"/>
                <a:gd name="T5" fmla="*/ 2 h 60"/>
                <a:gd name="T6" fmla="*/ 5 w 43"/>
                <a:gd name="T7" fmla="*/ 27 h 60"/>
                <a:gd name="T8" fmla="*/ 13 w 43"/>
                <a:gd name="T9" fmla="*/ 46 h 60"/>
                <a:gd name="T10" fmla="*/ 21 w 43"/>
                <a:gd name="T11" fmla="*/ 60 h 60"/>
                <a:gd name="T12" fmla="*/ 32 w 43"/>
                <a:gd name="T13" fmla="*/ 67 h 60"/>
                <a:gd name="T14" fmla="*/ 34 w 43"/>
                <a:gd name="T15" fmla="*/ 69 h 60"/>
                <a:gd name="T16" fmla="*/ 38 w 43"/>
                <a:gd name="T17" fmla="*/ 70 h 60"/>
                <a:gd name="T18" fmla="*/ 42 w 43"/>
                <a:gd name="T19" fmla="*/ 70 h 60"/>
                <a:gd name="T20" fmla="*/ 47 w 43"/>
                <a:gd name="T21" fmla="*/ 69 h 60"/>
                <a:gd name="T22" fmla="*/ 47 w 43"/>
                <a:gd name="T23" fmla="*/ 54 h 60"/>
                <a:gd name="T24" fmla="*/ 34 w 43"/>
                <a:gd name="T25" fmla="*/ 54 h 60"/>
                <a:gd name="T26" fmla="*/ 25 w 43"/>
                <a:gd name="T27" fmla="*/ 48 h 60"/>
                <a:gd name="T28" fmla="*/ 20 w 43"/>
                <a:gd name="T29" fmla="*/ 34 h 60"/>
                <a:gd name="T30" fmla="*/ 15 w 43"/>
                <a:gd name="T31" fmla="*/ 12 h 60"/>
                <a:gd name="T32" fmla="*/ 38 w 43"/>
                <a:gd name="T33" fmla="*/ 11 h 60"/>
                <a:gd name="T34" fmla="*/ 47 w 43"/>
                <a:gd name="T35" fmla="*/ 12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60"/>
                <a:gd name="T56" fmla="*/ 43 w 4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8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121 w 220"/>
                <a:gd name="T1" fmla="*/ 98 h 221"/>
                <a:gd name="T2" fmla="*/ 146 w 220"/>
                <a:gd name="T3" fmla="*/ 108 h 221"/>
                <a:gd name="T4" fmla="*/ 163 w 220"/>
                <a:gd name="T5" fmla="*/ 115 h 221"/>
                <a:gd name="T6" fmla="*/ 172 w 220"/>
                <a:gd name="T7" fmla="*/ 121 h 221"/>
                <a:gd name="T8" fmla="*/ 177 w 220"/>
                <a:gd name="T9" fmla="*/ 127 h 221"/>
                <a:gd name="T10" fmla="*/ 181 w 220"/>
                <a:gd name="T11" fmla="*/ 135 h 221"/>
                <a:gd name="T12" fmla="*/ 184 w 220"/>
                <a:gd name="T13" fmla="*/ 144 h 221"/>
                <a:gd name="T14" fmla="*/ 190 w 220"/>
                <a:gd name="T15" fmla="*/ 157 h 221"/>
                <a:gd name="T16" fmla="*/ 201 w 220"/>
                <a:gd name="T17" fmla="*/ 176 h 221"/>
                <a:gd name="T18" fmla="*/ 220 w 220"/>
                <a:gd name="T19" fmla="*/ 136 h 221"/>
                <a:gd name="T20" fmla="*/ 223 w 220"/>
                <a:gd name="T21" fmla="*/ 91 h 221"/>
                <a:gd name="T22" fmla="*/ 221 w 220"/>
                <a:gd name="T23" fmla="*/ 46 h 221"/>
                <a:gd name="T24" fmla="*/ 218 w 220"/>
                <a:gd name="T25" fmla="*/ 0 h 221"/>
                <a:gd name="T26" fmla="*/ 247 w 220"/>
                <a:gd name="T27" fmla="*/ 57 h 221"/>
                <a:gd name="T28" fmla="*/ 245 w 220"/>
                <a:gd name="T29" fmla="*/ 100 h 221"/>
                <a:gd name="T30" fmla="*/ 243 w 220"/>
                <a:gd name="T31" fmla="*/ 136 h 221"/>
                <a:gd name="T32" fmla="*/ 236 w 220"/>
                <a:gd name="T33" fmla="*/ 171 h 221"/>
                <a:gd name="T34" fmla="*/ 226 w 220"/>
                <a:gd name="T35" fmla="*/ 211 h 221"/>
                <a:gd name="T36" fmla="*/ 194 w 220"/>
                <a:gd name="T37" fmla="*/ 218 h 221"/>
                <a:gd name="T38" fmla="*/ 149 w 220"/>
                <a:gd name="T39" fmla="*/ 259 h 221"/>
                <a:gd name="T40" fmla="*/ 83 w 220"/>
                <a:gd name="T41" fmla="*/ 259 h 221"/>
                <a:gd name="T42" fmla="*/ 36 w 220"/>
                <a:gd name="T43" fmla="*/ 225 h 221"/>
                <a:gd name="T44" fmla="*/ 15 w 220"/>
                <a:gd name="T45" fmla="*/ 188 h 221"/>
                <a:gd name="T46" fmla="*/ 2 w 220"/>
                <a:gd name="T47" fmla="*/ 139 h 221"/>
                <a:gd name="T48" fmla="*/ 0 w 220"/>
                <a:gd name="T49" fmla="*/ 100 h 221"/>
                <a:gd name="T50" fmla="*/ 2 w 220"/>
                <a:gd name="T51" fmla="*/ 63 h 221"/>
                <a:gd name="T52" fmla="*/ 12 w 220"/>
                <a:gd name="T53" fmla="*/ 29 h 221"/>
                <a:gd name="T54" fmla="*/ 19 w 220"/>
                <a:gd name="T55" fmla="*/ 67 h 221"/>
                <a:gd name="T56" fmla="*/ 24 w 220"/>
                <a:gd name="T57" fmla="*/ 103 h 221"/>
                <a:gd name="T58" fmla="*/ 28 w 220"/>
                <a:gd name="T59" fmla="*/ 138 h 221"/>
                <a:gd name="T60" fmla="*/ 38 w 220"/>
                <a:gd name="T61" fmla="*/ 173 h 221"/>
                <a:gd name="T62" fmla="*/ 43 w 220"/>
                <a:gd name="T63" fmla="*/ 156 h 221"/>
                <a:gd name="T64" fmla="*/ 47 w 220"/>
                <a:gd name="T65" fmla="*/ 142 h 221"/>
                <a:gd name="T66" fmla="*/ 52 w 220"/>
                <a:gd name="T67" fmla="*/ 130 h 221"/>
                <a:gd name="T68" fmla="*/ 56 w 220"/>
                <a:gd name="T69" fmla="*/ 122 h 221"/>
                <a:gd name="T70" fmla="*/ 64 w 220"/>
                <a:gd name="T71" fmla="*/ 116 h 221"/>
                <a:gd name="T72" fmla="*/ 73 w 220"/>
                <a:gd name="T73" fmla="*/ 110 h 221"/>
                <a:gd name="T74" fmla="*/ 86 w 220"/>
                <a:gd name="T75" fmla="*/ 107 h 221"/>
                <a:gd name="T76" fmla="*/ 104 w 220"/>
                <a:gd name="T77" fmla="*/ 102 h 221"/>
                <a:gd name="T78" fmla="*/ 104 w 220"/>
                <a:gd name="T79" fmla="*/ 118 h 221"/>
                <a:gd name="T80" fmla="*/ 92 w 220"/>
                <a:gd name="T81" fmla="*/ 127 h 221"/>
                <a:gd name="T82" fmla="*/ 83 w 220"/>
                <a:gd name="T83" fmla="*/ 135 h 221"/>
                <a:gd name="T84" fmla="*/ 76 w 220"/>
                <a:gd name="T85" fmla="*/ 142 h 221"/>
                <a:gd name="T86" fmla="*/ 74 w 220"/>
                <a:gd name="T87" fmla="*/ 149 h 221"/>
                <a:gd name="T88" fmla="*/ 73 w 220"/>
                <a:gd name="T89" fmla="*/ 157 h 221"/>
                <a:gd name="T90" fmla="*/ 75 w 220"/>
                <a:gd name="T91" fmla="*/ 169 h 221"/>
                <a:gd name="T92" fmla="*/ 76 w 220"/>
                <a:gd name="T93" fmla="*/ 182 h 221"/>
                <a:gd name="T94" fmla="*/ 81 w 220"/>
                <a:gd name="T95" fmla="*/ 198 h 221"/>
                <a:gd name="T96" fmla="*/ 103 w 220"/>
                <a:gd name="T97" fmla="*/ 198 h 221"/>
                <a:gd name="T98" fmla="*/ 103 w 220"/>
                <a:gd name="T99" fmla="*/ 173 h 221"/>
                <a:gd name="T100" fmla="*/ 119 w 220"/>
                <a:gd name="T101" fmla="*/ 176 h 221"/>
                <a:gd name="T102" fmla="*/ 126 w 220"/>
                <a:gd name="T103" fmla="*/ 205 h 221"/>
                <a:gd name="T104" fmla="*/ 152 w 220"/>
                <a:gd name="T105" fmla="*/ 205 h 221"/>
                <a:gd name="T106" fmla="*/ 164 w 220"/>
                <a:gd name="T107" fmla="*/ 176 h 221"/>
                <a:gd name="T108" fmla="*/ 162 w 220"/>
                <a:gd name="T109" fmla="*/ 163 h 221"/>
                <a:gd name="T110" fmla="*/ 158 w 220"/>
                <a:gd name="T111" fmla="*/ 152 h 221"/>
                <a:gd name="T112" fmla="*/ 155 w 220"/>
                <a:gd name="T113" fmla="*/ 144 h 221"/>
                <a:gd name="T114" fmla="*/ 150 w 220"/>
                <a:gd name="T115" fmla="*/ 138 h 221"/>
                <a:gd name="T116" fmla="*/ 145 w 220"/>
                <a:gd name="T117" fmla="*/ 134 h 221"/>
                <a:gd name="T118" fmla="*/ 138 w 220"/>
                <a:gd name="T119" fmla="*/ 129 h 221"/>
                <a:gd name="T120" fmla="*/ 128 w 220"/>
                <a:gd name="T121" fmla="*/ 124 h 221"/>
                <a:gd name="T122" fmla="*/ 117 w 220"/>
                <a:gd name="T123" fmla="*/ 118 h 221"/>
                <a:gd name="T124" fmla="*/ 121 w 220"/>
                <a:gd name="T125" fmla="*/ 98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1"/>
                <a:gd name="T191" fmla="*/ 220 w 220"/>
                <a:gd name="T192" fmla="*/ 221 h 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9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133 w 119"/>
                <a:gd name="T1" fmla="*/ 108 h 156"/>
                <a:gd name="T2" fmla="*/ 116 w 119"/>
                <a:gd name="T3" fmla="*/ 157 h 156"/>
                <a:gd name="T4" fmla="*/ 68 w 119"/>
                <a:gd name="T5" fmla="*/ 185 h 156"/>
                <a:gd name="T6" fmla="*/ 0 w 119"/>
                <a:gd name="T7" fmla="*/ 72 h 156"/>
                <a:gd name="T8" fmla="*/ 31 w 119"/>
                <a:gd name="T9" fmla="*/ 40 h 156"/>
                <a:gd name="T10" fmla="*/ 53 w 119"/>
                <a:gd name="T11" fmla="*/ 0 h 156"/>
                <a:gd name="T12" fmla="*/ 133 w 119"/>
                <a:gd name="T13" fmla="*/ 108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56"/>
                <a:gd name="T23" fmla="*/ 119 w 11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0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32 w 28"/>
                <a:gd name="T1" fmla="*/ 76 h 77"/>
                <a:gd name="T2" fmla="*/ 17 w 28"/>
                <a:gd name="T3" fmla="*/ 0 h 77"/>
                <a:gd name="T4" fmla="*/ 0 w 28"/>
                <a:gd name="T5" fmla="*/ 6 h 77"/>
                <a:gd name="T6" fmla="*/ 6 w 28"/>
                <a:gd name="T7" fmla="*/ 73 h 77"/>
                <a:gd name="T8" fmla="*/ 29 w 28"/>
                <a:gd name="T9" fmla="*/ 91 h 77"/>
                <a:gd name="T10" fmla="*/ 32 w 28"/>
                <a:gd name="T11" fmla="*/ 76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7"/>
                <a:gd name="T20" fmla="*/ 28 w 2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1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238 w 440"/>
                <a:gd name="T1" fmla="*/ 37 h 857"/>
                <a:gd name="T2" fmla="*/ 318 w 440"/>
                <a:gd name="T3" fmla="*/ 86 h 857"/>
                <a:gd name="T4" fmla="*/ 372 w 440"/>
                <a:gd name="T5" fmla="*/ 123 h 857"/>
                <a:gd name="T6" fmla="*/ 407 w 440"/>
                <a:gd name="T7" fmla="*/ 168 h 857"/>
                <a:gd name="T8" fmla="*/ 434 w 440"/>
                <a:gd name="T9" fmla="*/ 234 h 857"/>
                <a:gd name="T10" fmla="*/ 479 w 440"/>
                <a:gd name="T11" fmla="*/ 473 h 857"/>
                <a:gd name="T12" fmla="*/ 496 w 440"/>
                <a:gd name="T13" fmla="*/ 642 h 857"/>
                <a:gd name="T14" fmla="*/ 434 w 440"/>
                <a:gd name="T15" fmla="*/ 885 h 857"/>
                <a:gd name="T16" fmla="*/ 390 w 440"/>
                <a:gd name="T17" fmla="*/ 998 h 857"/>
                <a:gd name="T18" fmla="*/ 309 w 440"/>
                <a:gd name="T19" fmla="*/ 958 h 857"/>
                <a:gd name="T20" fmla="*/ 347 w 440"/>
                <a:gd name="T21" fmla="*/ 936 h 857"/>
                <a:gd name="T22" fmla="*/ 390 w 440"/>
                <a:gd name="T23" fmla="*/ 857 h 857"/>
                <a:gd name="T24" fmla="*/ 369 w 440"/>
                <a:gd name="T25" fmla="*/ 772 h 857"/>
                <a:gd name="T26" fmla="*/ 446 w 440"/>
                <a:gd name="T27" fmla="*/ 706 h 857"/>
                <a:gd name="T28" fmla="*/ 422 w 440"/>
                <a:gd name="T29" fmla="*/ 593 h 857"/>
                <a:gd name="T30" fmla="*/ 379 w 440"/>
                <a:gd name="T31" fmla="*/ 575 h 857"/>
                <a:gd name="T32" fmla="*/ 422 w 440"/>
                <a:gd name="T33" fmla="*/ 458 h 857"/>
                <a:gd name="T34" fmla="*/ 374 w 440"/>
                <a:gd name="T35" fmla="*/ 361 h 857"/>
                <a:gd name="T36" fmla="*/ 358 w 440"/>
                <a:gd name="T37" fmla="*/ 344 h 857"/>
                <a:gd name="T38" fmla="*/ 342 w 440"/>
                <a:gd name="T39" fmla="*/ 331 h 857"/>
                <a:gd name="T40" fmla="*/ 327 w 440"/>
                <a:gd name="T41" fmla="*/ 319 h 857"/>
                <a:gd name="T42" fmla="*/ 325 w 440"/>
                <a:gd name="T43" fmla="*/ 299 h 857"/>
                <a:gd name="T44" fmla="*/ 309 w 440"/>
                <a:gd name="T45" fmla="*/ 206 h 857"/>
                <a:gd name="T46" fmla="*/ 245 w 440"/>
                <a:gd name="T47" fmla="*/ 452 h 857"/>
                <a:gd name="T48" fmla="*/ 189 w 440"/>
                <a:gd name="T49" fmla="*/ 473 h 857"/>
                <a:gd name="T50" fmla="*/ 245 w 440"/>
                <a:gd name="T51" fmla="*/ 569 h 857"/>
                <a:gd name="T52" fmla="*/ 211 w 440"/>
                <a:gd name="T53" fmla="*/ 609 h 857"/>
                <a:gd name="T54" fmla="*/ 232 w 440"/>
                <a:gd name="T55" fmla="*/ 699 h 857"/>
                <a:gd name="T56" fmla="*/ 211 w 440"/>
                <a:gd name="T57" fmla="*/ 817 h 857"/>
                <a:gd name="T58" fmla="*/ 130 w 440"/>
                <a:gd name="T59" fmla="*/ 677 h 857"/>
                <a:gd name="T60" fmla="*/ 130 w 440"/>
                <a:gd name="T61" fmla="*/ 396 h 857"/>
                <a:gd name="T62" fmla="*/ 98 w 440"/>
                <a:gd name="T63" fmla="*/ 603 h 857"/>
                <a:gd name="T64" fmla="*/ 0 w 440"/>
                <a:gd name="T65" fmla="*/ 688 h 857"/>
                <a:gd name="T66" fmla="*/ 76 w 440"/>
                <a:gd name="T67" fmla="*/ 296 h 857"/>
                <a:gd name="T68" fmla="*/ 83 w 440"/>
                <a:gd name="T69" fmla="*/ 206 h 857"/>
                <a:gd name="T70" fmla="*/ 104 w 440"/>
                <a:gd name="T71" fmla="*/ 139 h 857"/>
                <a:gd name="T72" fmla="*/ 139 w 440"/>
                <a:gd name="T73" fmla="*/ 75 h 857"/>
                <a:gd name="T74" fmla="*/ 187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0"/>
                <a:gd name="T115" fmla="*/ 0 h 857"/>
                <a:gd name="T116" fmla="*/ 440 w 440"/>
                <a:gd name="T117" fmla="*/ 857 h 8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2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205 w 326"/>
                <a:gd name="T1" fmla="*/ 134 h 627"/>
                <a:gd name="T2" fmla="*/ 125 w 326"/>
                <a:gd name="T3" fmla="*/ 375 h 627"/>
                <a:gd name="T4" fmla="*/ 80 w 326"/>
                <a:gd name="T5" fmla="*/ 469 h 627"/>
                <a:gd name="T6" fmla="*/ 10 w 326"/>
                <a:gd name="T7" fmla="*/ 589 h 627"/>
                <a:gd name="T8" fmla="*/ 0 w 326"/>
                <a:gd name="T9" fmla="*/ 679 h 627"/>
                <a:gd name="T10" fmla="*/ 33 w 326"/>
                <a:gd name="T11" fmla="*/ 713 h 627"/>
                <a:gd name="T12" fmla="*/ 86 w 326"/>
                <a:gd name="T13" fmla="*/ 713 h 627"/>
                <a:gd name="T14" fmla="*/ 156 w 326"/>
                <a:gd name="T15" fmla="*/ 717 h 627"/>
                <a:gd name="T16" fmla="*/ 259 w 326"/>
                <a:gd name="T17" fmla="*/ 707 h 627"/>
                <a:gd name="T18" fmla="*/ 367 w 326"/>
                <a:gd name="T19" fmla="*/ 730 h 627"/>
                <a:gd name="T20" fmla="*/ 357 w 326"/>
                <a:gd name="T21" fmla="*/ 685 h 627"/>
                <a:gd name="T22" fmla="*/ 185 w 326"/>
                <a:gd name="T23" fmla="*/ 679 h 627"/>
                <a:gd name="T24" fmla="*/ 114 w 326"/>
                <a:gd name="T25" fmla="*/ 605 h 627"/>
                <a:gd name="T26" fmla="*/ 151 w 326"/>
                <a:gd name="T27" fmla="*/ 465 h 627"/>
                <a:gd name="T28" fmla="*/ 232 w 326"/>
                <a:gd name="T29" fmla="*/ 200 h 627"/>
                <a:gd name="T30" fmla="*/ 270 w 326"/>
                <a:gd name="T31" fmla="*/ 0 h 627"/>
                <a:gd name="T32" fmla="*/ 205 w 326"/>
                <a:gd name="T33" fmla="*/ 134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6"/>
                <a:gd name="T52" fmla="*/ 0 h 627"/>
                <a:gd name="T53" fmla="*/ 326 w 326"/>
                <a:gd name="T54" fmla="*/ 627 h 6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3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61 w 74"/>
                <a:gd name="T1" fmla="*/ 0 h 146"/>
                <a:gd name="T2" fmla="*/ 83 w 74"/>
                <a:gd name="T3" fmla="*/ 76 h 146"/>
                <a:gd name="T4" fmla="*/ 83 w 74"/>
                <a:gd name="T5" fmla="*/ 170 h 146"/>
                <a:gd name="T6" fmla="*/ 0 w 74"/>
                <a:gd name="T7" fmla="*/ 170 h 146"/>
                <a:gd name="T8" fmla="*/ 0 w 74"/>
                <a:gd name="T9" fmla="*/ 92 h 146"/>
                <a:gd name="T10" fmla="*/ 45 w 74"/>
                <a:gd name="T11" fmla="*/ 52 h 146"/>
                <a:gd name="T12" fmla="*/ 61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46"/>
                <a:gd name="T23" fmla="*/ 74 w 74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078" name="AutoShape 49"/>
          <p:cNvSpPr>
            <a:spLocks noChangeArrowheads="1"/>
          </p:cNvSpPr>
          <p:nvPr/>
        </p:nvSpPr>
        <p:spPr bwMode="auto">
          <a:xfrm>
            <a:off x="6103848" y="1295875"/>
            <a:ext cx="2479675" cy="2841625"/>
          </a:xfrm>
          <a:prstGeom prst="wedgeEllipseCallout">
            <a:avLst>
              <a:gd name="adj1" fmla="val -23690"/>
              <a:gd name="adj2" fmla="val 52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latinLnBrk="0" hangingPunct="0"/>
            <a:r>
              <a:rPr kumimoji="0" lang="ko-KR" altLang="en-US" dirty="0">
                <a:latin typeface="Arial" pitchFamily="34" charset="0"/>
              </a:rPr>
              <a:t>입출력에 관련된 개념들과 함수들에 대하여 학습합니다</a:t>
            </a:r>
            <a:r>
              <a:rPr kumimoji="0" lang="en-US" altLang="ko-KR" dirty="0">
                <a:latin typeface="Arial" pitchFamily="34" charset="0"/>
              </a:rPr>
              <a:t>. </a:t>
            </a:r>
          </a:p>
        </p:txBody>
      </p:sp>
      <p:sp>
        <p:nvSpPr>
          <p:cNvPr id="3079" name="Rectangle 50"/>
          <p:cNvSpPr>
            <a:spLocks noChangeArrowheads="1"/>
          </p:cNvSpPr>
          <p:nvPr/>
        </p:nvSpPr>
        <p:spPr bwMode="auto">
          <a:xfrm>
            <a:off x="0" y="2841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cxnSp>
        <p:nvCxnSpPr>
          <p:cNvPr id="52" name="직선 연결선 51"/>
          <p:cNvCxnSpPr>
            <a:cxnSpLocks/>
            <a:stCxn id="3110" idx="4"/>
          </p:cNvCxnSpPr>
          <p:nvPr/>
        </p:nvCxnSpPr>
        <p:spPr>
          <a:xfrm flipH="1" flipV="1">
            <a:off x="3491880" y="2204864"/>
            <a:ext cx="2358306" cy="219415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990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59E78F-2DAD-4742-B9AB-9164B3F6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하드디스크에는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12A5D14-C54B-4645-8CAD-2F7F313434F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7584" y="1916832"/>
            <a:ext cx="6753225" cy="923925"/>
          </a:xfrm>
        </p:spPr>
      </p:pic>
    </p:spTree>
    <p:extLst>
      <p:ext uri="{BB962C8B-B14F-4D97-AF65-F5344CB8AC3E}">
        <p14:creationId xmlns:p14="http://schemas.microsoft.com/office/powerpoint/2010/main" val="252833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문자 단위 입출력</a:t>
            </a:r>
            <a:endParaRPr lang="en-US" altLang="ko-KR"/>
          </a:p>
        </p:txBody>
      </p:sp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35496" y="1384300"/>
            <a:ext cx="9001000" cy="5256361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_CRT_SECURE_NO_WARNINGS</a:t>
            </a:r>
            <a:endParaRPr lang="en-US" altLang="ko-KR" sz="1600" dirty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FILE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c;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정수 변수에 주의한다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de-DE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fp = fopen(</a:t>
            </a:r>
            <a:r>
              <a:rPr lang="de-DE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"alphabet.txt"</a:t>
            </a:r>
            <a:r>
              <a:rPr lang="de-DE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de-DE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"r"</a:t>
            </a:r>
            <a:r>
              <a:rPr lang="de-DE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stderr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원본 파일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alphabet.txt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를 열 수 없습니다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exit(1);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((c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fgetc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)) !=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EOF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putchar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(c);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fclose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2822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5070" name="Rectangle 4"/>
          <p:cNvSpPr>
            <a:spLocks noChangeArrowheads="1"/>
          </p:cNvSpPr>
          <p:nvPr/>
        </p:nvSpPr>
        <p:spPr bwMode="auto">
          <a:xfrm>
            <a:off x="0" y="9302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endParaRPr lang="en-US" altLang="ko-KR" sz="1000">
              <a:solidFill>
                <a:srgbClr val="000000"/>
              </a:solidFill>
            </a:endParaRPr>
          </a:p>
          <a:p>
            <a:pPr algn="just" eaLnBrk="0" latinLnBrk="0" hangingPunct="0"/>
            <a:r>
              <a:rPr lang="en-US" altLang="ko-KR" sz="1000">
                <a:solidFill>
                  <a:srgbClr val="000000"/>
                </a:solidFill>
                <a:latin typeface="Trebuchet MS" pitchFamily="34" charset="0"/>
              </a:rPr>
              <a:t> </a:t>
            </a:r>
            <a:r>
              <a:rPr lang="en-US" altLang="ko-KR" sz="1000">
                <a:solidFill>
                  <a:srgbClr val="000000"/>
                </a:solidFill>
              </a:rPr>
              <a:t> </a:t>
            </a:r>
            <a:endParaRPr lang="en-US" altLang="ko-KR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2841AE1-D19D-419C-B620-9FA3C7331BFA}"/>
              </a:ext>
            </a:extLst>
          </p:cNvPr>
          <p:cNvSpPr/>
          <p:nvPr/>
        </p:nvSpPr>
        <p:spPr>
          <a:xfrm>
            <a:off x="4655444" y="1482724"/>
            <a:ext cx="4381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c=</a:t>
            </a:r>
            <a:r>
              <a:rPr lang="en-US" altLang="ko-KR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fgetc</a:t>
            </a:r>
            <a:r>
              <a:rPr lang="en-US" altLang="ko-K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altLang="ko-KR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fp</a:t>
            </a:r>
            <a:r>
              <a:rPr lang="en-US" altLang="ko-K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D94413D-8D81-4D6C-94ED-E47FC79C7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343" y="5927725"/>
            <a:ext cx="56959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41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 줄씩 읽고 쓰기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B313AE9-CF78-49A5-9ABE-C28901B6880A}"/>
              </a:ext>
            </a:extLst>
          </p:cNvPr>
          <p:cNvSpPr/>
          <p:nvPr/>
        </p:nvSpPr>
        <p:spPr>
          <a:xfrm>
            <a:off x="334053" y="1911041"/>
            <a:ext cx="52629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fputs</a:t>
            </a:r>
            <a:r>
              <a:rPr lang="en-US" altLang="ko-KR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(s, </a:t>
            </a:r>
            <a:r>
              <a:rPr lang="en-US" altLang="ko-KR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fp</a:t>
            </a:r>
            <a:r>
              <a:rPr lang="en-US" altLang="ko-KR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)</a:t>
            </a:r>
            <a:endParaRPr lang="en-US" altLang="ko-K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D950664-78BE-427D-BCAC-F40847E9AD8A}"/>
              </a:ext>
            </a:extLst>
          </p:cNvPr>
          <p:cNvSpPr/>
          <p:nvPr/>
        </p:nvSpPr>
        <p:spPr>
          <a:xfrm>
            <a:off x="508781" y="3284984"/>
            <a:ext cx="39934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fgets</a:t>
            </a:r>
            <a:r>
              <a:rPr lang="en-US" altLang="ko-KR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altLang="ko-KR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fp</a:t>
            </a:r>
            <a:r>
              <a:rPr lang="en-US" altLang="ko-KR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olas" panose="020B0609020204030204" pitchFamily="49" charset="0"/>
              </a:rPr>
              <a:t>)</a:t>
            </a:r>
            <a:endParaRPr lang="en-US" altLang="ko-K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FC0B1E6E-4B3B-4ED9-A98C-FE9EF7CA0388}"/>
              </a:ext>
            </a:extLst>
          </p:cNvPr>
          <p:cNvSpPr/>
          <p:nvPr/>
        </p:nvSpPr>
        <p:spPr>
          <a:xfrm>
            <a:off x="5796136" y="1987127"/>
            <a:ext cx="2737486" cy="1015663"/>
          </a:xfrm>
          <a:prstGeom prst="wedgeRoundRectCallout">
            <a:avLst>
              <a:gd name="adj1" fmla="val -59749"/>
              <a:gd name="adj2" fmla="val -187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/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문자열 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s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를 </a:t>
            </a:r>
            <a:r>
              <a:rPr lang="en-US" altLang="ko-KR" sz="1600" dirty="0" err="1">
                <a:latin typeface="굴림" panose="020B0600000101010101" pitchFamily="50" charset="-127"/>
                <a:ea typeface="굴림" panose="020B0600000101010101" pitchFamily="50" charset="-127"/>
              </a:rPr>
              <a:t>fp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에 쓴다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en-US" altLang="ko-KR" sz="1600" dirty="0" err="1">
                <a:latin typeface="굴림" panose="020B0600000101010101" pitchFamily="50" charset="-127"/>
                <a:ea typeface="굴림" panose="020B0600000101010101" pitchFamily="50" charset="-127"/>
              </a:rPr>
              <a:t>fp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는 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FILE 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포인터이다</a:t>
            </a:r>
          </a:p>
        </p:txBody>
      </p:sp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124F9A3D-EDDE-46D5-8251-C82AF2147B72}"/>
              </a:ext>
            </a:extLst>
          </p:cNvPr>
          <p:cNvSpPr/>
          <p:nvPr/>
        </p:nvSpPr>
        <p:spPr>
          <a:xfrm>
            <a:off x="4932040" y="3792815"/>
            <a:ext cx="2737486" cy="1015663"/>
          </a:xfrm>
          <a:prstGeom prst="wedgeRoundRectCallout">
            <a:avLst>
              <a:gd name="adj1" fmla="val -63316"/>
              <a:gd name="adj2" fmla="val -467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/>
            <a:r>
              <a:rPr lang="en-US" altLang="ko-KR" sz="1600" dirty="0" err="1">
                <a:latin typeface="굴림" panose="020B0600000101010101" pitchFamily="50" charset="-127"/>
                <a:ea typeface="굴림" panose="020B0600000101010101" pitchFamily="50" charset="-127"/>
              </a:rPr>
              <a:t>fp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에서 한 줄을 읽어서 반환한다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en-US" altLang="ko-KR" sz="1600" dirty="0" err="1">
                <a:latin typeface="굴림" panose="020B0600000101010101" pitchFamily="50" charset="-127"/>
                <a:ea typeface="굴림" panose="020B0600000101010101" pitchFamily="50" charset="-127"/>
              </a:rPr>
              <a:t>fp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는 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FILE 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포인터이다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0693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1079482"/>
            <a:ext cx="8856984" cy="537385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_CRT_SECURE_NO_WARNINGS</a:t>
            </a:r>
            <a:endParaRPr lang="en-US" altLang="ko-KR" sz="1600" dirty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pPr marR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&lt;stdio.h&gt;</a:t>
            </a:r>
          </a:p>
          <a:p>
            <a:pPr marR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R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R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357188" marR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fp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357188" marR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str[100];</a:t>
            </a:r>
          </a:p>
          <a:p>
            <a:pPr marL="357188" marR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fp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fopen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"file.txt"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57188" marR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fp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altLang="ko-KR" sz="16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pPr marL="357188" marR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357188" marR="0" indent="36195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kern="0" spc="0" dirty="0">
                <a:solidFill>
                  <a:srgbClr val="6F008A"/>
                </a:solidFill>
                <a:effectLst/>
                <a:latin typeface="Consolas" panose="020B0609020204030204" pitchFamily="49" charset="0"/>
              </a:rPr>
              <a:t>stderr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파일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file.txt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를 열 수 없습니다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.\n"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57188" marR="0" indent="36195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exit(0);</a:t>
            </a:r>
          </a:p>
          <a:p>
            <a:pPr marL="357188" marR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357188" marR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 </a:t>
            </a:r>
          </a:p>
          <a:p>
            <a:pPr marL="357188" marR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357188" marR="0" indent="36195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gets_s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(str,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sizeof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(str));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사용자로부터 한 줄을 받는다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357188" marR="0" indent="36195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fputs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(str, 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fp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	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한 줄을 파일에 쓴다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357188" marR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strlen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(str) != 0);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사용자가 아무것도 적지 않으면 반복 루프 탈출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357188" marR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fclose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fp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57188" marR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0;</a:t>
            </a:r>
          </a:p>
          <a:p>
            <a:pPr marR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1118C9A-2BBC-476D-ABCB-25C2F007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54" y="5803822"/>
            <a:ext cx="6840760" cy="10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30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90A108-40A8-47DF-9947-5BE07F0B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하드디스크에는 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09D6CD0-4279-4DCF-872F-95F1E8B42F8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844824"/>
            <a:ext cx="8153400" cy="1182242"/>
          </a:xfrm>
        </p:spPr>
      </p:pic>
    </p:spTree>
    <p:extLst>
      <p:ext uri="{BB962C8B-B14F-4D97-AF65-F5344CB8AC3E}">
        <p14:creationId xmlns:p14="http://schemas.microsoft.com/office/powerpoint/2010/main" val="2733547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937BB0-39ED-4F21-98FA-CC672A17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텍스트 파일 복사하기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D5C943-4123-4E24-B2C6-E93B185CD14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문자열 입출력 함수를 이용하여 텍스트 파일을 복사하여 보자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굴림" panose="020B0600000101010101" pitchFamily="50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원본 파일과 복사 파일의 이름을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입력받은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 후에 원본 파일에서 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문자씩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 읽어서 문자형 변수에 저장한다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굴림" panose="020B0600000101010101" pitchFamily="50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저장된 문자는 다시 복사 파일로 출력된다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굴림" panose="020B0600000101010101" pitchFamily="50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복사할 때는 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fgetc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와 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fputc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" panose="020B0600000101010101" pitchFamily="50" charset="-127"/>
              </a:rPr>
              <a:t>()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를 사용한다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굴림" panose="020B0600000101010101" pitchFamily="50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휴먼명조"/>
            </a:endParaRPr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340DF75-C98A-4E93-92D8-B0420B290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35553"/>
            <a:ext cx="7632848" cy="1022633"/>
          </a:xfrm>
          <a:prstGeom prst="rect">
            <a:avLst/>
          </a:prstGeom>
        </p:spPr>
      </p:pic>
      <p:pic>
        <p:nvPicPr>
          <p:cNvPr id="8" name="Picture 4" descr="Image result for file copy">
            <a:extLst>
              <a:ext uri="{FF2B5EF4-FFF2-40B4-BE49-F238E27FC236}">
                <a16:creationId xmlns:a16="http://schemas.microsoft.com/office/drawing/2014/main" id="{00198DA8-E284-472B-945B-FD8FD6367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98" y="4577566"/>
            <a:ext cx="1899434" cy="18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93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텍스트 파일 복사</a:t>
            </a:r>
            <a:endParaRPr lang="en-US" altLang="ko-KR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83419" y="1163695"/>
            <a:ext cx="7777162" cy="520688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#define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400" dirty="0">
                <a:solidFill>
                  <a:srgbClr val="6F008A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_CRT_SECURE_NO_WARNINGS</a:t>
            </a:r>
            <a:endParaRPr lang="en-US" altLang="ko-KR" sz="1400" dirty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altLang="en-US" sz="1400" dirty="0"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stdio.h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&gt;</a:t>
            </a:r>
            <a:endParaRPr lang="en-US" altLang="en-US" sz="14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altLang="en-US" sz="1400" dirty="0"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stdlib.h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&gt;</a:t>
            </a:r>
            <a:endParaRPr lang="en-US" altLang="en-US" sz="14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ko-KR" sz="1400" dirty="0">
                <a:latin typeface="Consolas" panose="020B0609020204030204" pitchFamily="49" charset="0"/>
              </a:rPr>
              <a:t> </a:t>
            </a:r>
            <a:endParaRPr lang="en-US" altLang="en-US" sz="14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400" dirty="0">
                <a:latin typeface="Consolas" panose="020B0609020204030204" pitchFamily="49" charset="0"/>
              </a:rPr>
              <a:t> main(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1400" dirty="0">
                <a:latin typeface="Consolas" panose="020B0609020204030204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FILE *fp1, *fp2;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en-US" sz="1400" dirty="0">
                <a:latin typeface="Consolas" panose="020B0609020204030204" pitchFamily="49" charset="0"/>
              </a:rPr>
              <a:t> file1[100], file2[100];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en-US" sz="1400" dirty="0">
                <a:latin typeface="Consolas" panose="020B0609020204030204" pitchFamily="49" charset="0"/>
              </a:rPr>
              <a:t> buffer[100];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ko-KR" sz="1400" dirty="0">
                <a:latin typeface="Consolas" panose="020B0609020204030204" pitchFamily="49" charset="0"/>
              </a:rPr>
              <a:t> </a:t>
            </a:r>
            <a:endParaRPr lang="en-US" altLang="en-US" sz="14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</a:rPr>
              <a:t>printf</a:t>
            </a:r>
            <a:r>
              <a:rPr lang="en-US" altLang="en-US" sz="1400" dirty="0"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원본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파일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이름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:  "</a:t>
            </a:r>
            <a:r>
              <a:rPr lang="en-US" altLang="en-US" sz="1400" dirty="0">
                <a:latin typeface="Consolas" panose="020B0609020204030204" pitchFamily="49" charset="0"/>
              </a:rPr>
              <a:t>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</a:rPr>
              <a:t>scanf</a:t>
            </a:r>
            <a:r>
              <a:rPr lang="en-US" altLang="en-US" sz="1400" dirty="0"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"%s"</a:t>
            </a:r>
            <a:r>
              <a:rPr lang="en-US" altLang="en-US" sz="1400" dirty="0">
                <a:latin typeface="Consolas" panose="020B0609020204030204" pitchFamily="49" charset="0"/>
              </a:rPr>
              <a:t>, file1);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ko-KR" sz="1400" dirty="0">
                <a:latin typeface="Consolas" panose="020B0609020204030204" pitchFamily="49" charset="0"/>
              </a:rPr>
              <a:t> </a:t>
            </a:r>
            <a:endParaRPr lang="en-US" altLang="en-US" sz="14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</a:rPr>
              <a:t>printf</a:t>
            </a:r>
            <a:r>
              <a:rPr lang="en-US" altLang="en-US" sz="1400" dirty="0"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복사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파일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이름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:  "</a:t>
            </a:r>
            <a:r>
              <a:rPr lang="en-US" altLang="en-US" sz="1400" dirty="0">
                <a:latin typeface="Consolas" panose="020B0609020204030204" pitchFamily="49" charset="0"/>
              </a:rPr>
              <a:t>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</a:rPr>
              <a:t>scanf</a:t>
            </a:r>
            <a:r>
              <a:rPr lang="en-US" altLang="en-US" sz="1400" dirty="0"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"%s"</a:t>
            </a:r>
            <a:r>
              <a:rPr lang="en-US" altLang="en-US" sz="1400" dirty="0">
                <a:latin typeface="Consolas" panose="020B0609020204030204" pitchFamily="49" charset="0"/>
              </a:rPr>
              <a:t>, file2);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ko-KR" sz="1400" dirty="0">
                <a:latin typeface="Consolas" panose="020B0609020204030204" pitchFamily="49" charset="0"/>
              </a:rPr>
              <a:t> </a:t>
            </a:r>
            <a:endParaRPr lang="en-US" altLang="en-US" sz="14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alt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첫번째</a:t>
            </a:r>
            <a:r>
              <a:rPr lang="en-US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파일을</a:t>
            </a:r>
            <a:r>
              <a:rPr lang="en-US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읽기</a:t>
            </a:r>
            <a:r>
              <a:rPr lang="en-US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모드로</a:t>
            </a:r>
            <a:r>
              <a:rPr lang="en-US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연다</a:t>
            </a:r>
            <a:r>
              <a:rPr lang="en-US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en-US" altLang="en-US" sz="14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en-US" sz="1400" dirty="0">
                <a:latin typeface="Consolas" panose="020B0609020204030204" pitchFamily="49" charset="0"/>
              </a:rPr>
              <a:t>( (fp1 = </a:t>
            </a:r>
            <a:r>
              <a:rPr lang="en-US" altLang="en-US" sz="1400" dirty="0" err="1">
                <a:latin typeface="Consolas" panose="020B0609020204030204" pitchFamily="49" charset="0"/>
              </a:rPr>
              <a:t>fopen</a:t>
            </a:r>
            <a:r>
              <a:rPr lang="en-US" altLang="en-US" sz="1400" dirty="0">
                <a:latin typeface="Consolas" panose="020B0609020204030204" pitchFamily="49" charset="0"/>
              </a:rPr>
              <a:t>(file1, 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"r"</a:t>
            </a:r>
            <a:r>
              <a:rPr lang="en-US" altLang="en-US" sz="1400" dirty="0">
                <a:latin typeface="Consolas" panose="020B0609020204030204" pitchFamily="49" charset="0"/>
              </a:rPr>
              <a:t>)) == NULL 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	</a:t>
            </a:r>
            <a:r>
              <a:rPr lang="en-US" altLang="en-US" sz="1400" dirty="0" err="1">
                <a:latin typeface="Consolas" panose="020B0609020204030204" pitchFamily="49" charset="0"/>
              </a:rPr>
              <a:t>fprintf</a:t>
            </a:r>
            <a:r>
              <a:rPr lang="en-US" altLang="en-US" sz="1400" dirty="0">
                <a:latin typeface="Consolas" panose="020B0609020204030204" pitchFamily="49" charset="0"/>
              </a:rPr>
              <a:t>(</a:t>
            </a:r>
            <a:r>
              <a:rPr lang="en-US" altLang="en-US" sz="1400" dirty="0" err="1">
                <a:latin typeface="Consolas" panose="020B0609020204030204" pitchFamily="49" charset="0"/>
              </a:rPr>
              <a:t>stderr</a:t>
            </a:r>
            <a:r>
              <a:rPr lang="en-US" altLang="en-US" sz="1400" dirty="0">
                <a:latin typeface="Consolas" panose="020B0609020204030204" pitchFamily="49" charset="0"/>
              </a:rPr>
              <a:t>,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원본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파일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 %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s을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 열 수 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없습니다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.\n"</a:t>
            </a:r>
            <a:r>
              <a:rPr lang="en-US" altLang="en-US" sz="1400" dirty="0">
                <a:latin typeface="Consolas" panose="020B0609020204030204" pitchFamily="49" charset="0"/>
              </a:rPr>
              <a:t>, file1);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	exit(1);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endParaRPr lang="en-US" altLang="en-US" sz="1400" dirty="0">
              <a:latin typeface="Consolas" panose="020B0609020204030204" pitchFamily="49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2822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661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텍스트 파일 복사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116013" y="1125538"/>
            <a:ext cx="7777162" cy="496775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2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alt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두번째</a:t>
            </a:r>
            <a:r>
              <a:rPr lang="en-US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파일을</a:t>
            </a:r>
            <a:r>
              <a:rPr lang="en-US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쓰기</a:t>
            </a:r>
            <a:r>
              <a:rPr lang="en-US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모드로</a:t>
            </a:r>
            <a:r>
              <a:rPr lang="en-US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연다</a:t>
            </a:r>
            <a:r>
              <a:rPr lang="en-US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en-US" altLang="en-US" sz="1600" dirty="0">
              <a:latin typeface="Consolas" panose="020B0609020204030204" pitchFamily="49" charset="0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en-US" sz="1600" dirty="0">
                <a:latin typeface="Consolas" panose="020B0609020204030204" pitchFamily="49" charset="0"/>
              </a:rPr>
              <a:t>( (fp2 = </a:t>
            </a:r>
            <a:r>
              <a:rPr lang="en-US" altLang="en-US" sz="1600" dirty="0" err="1">
                <a:latin typeface="Consolas" panose="020B0609020204030204" pitchFamily="49" charset="0"/>
              </a:rPr>
              <a:t>fopen</a:t>
            </a:r>
            <a:r>
              <a:rPr lang="en-US" altLang="en-US" sz="1600" dirty="0">
                <a:latin typeface="Consolas" panose="020B0609020204030204" pitchFamily="49" charset="0"/>
              </a:rPr>
              <a:t>(file2, 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"w"</a:t>
            </a:r>
            <a:r>
              <a:rPr lang="en-US" altLang="en-US" sz="1600" dirty="0">
                <a:latin typeface="Consolas" panose="020B0609020204030204" pitchFamily="49" charset="0"/>
              </a:rPr>
              <a:t>)) == NULL )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{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	</a:t>
            </a:r>
            <a:r>
              <a:rPr lang="en-US" altLang="en-US" sz="1600" dirty="0" err="1">
                <a:latin typeface="Consolas" panose="020B0609020204030204" pitchFamily="49" charset="0"/>
              </a:rPr>
              <a:t>fprintf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dirty="0" err="1">
                <a:latin typeface="Consolas" panose="020B0609020204030204" pitchFamily="49" charset="0"/>
              </a:rPr>
              <a:t>stderr</a:t>
            </a:r>
            <a:r>
              <a:rPr lang="en-US" altLang="en-US" sz="1600" dirty="0">
                <a:latin typeface="Consolas" panose="020B0609020204030204" pitchFamily="49" charset="0"/>
              </a:rPr>
              <a:t>,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복사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파일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 %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s을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 열 수 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없습니다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.\n"</a:t>
            </a:r>
            <a:r>
              <a:rPr lang="en-US" altLang="en-US" sz="1600" dirty="0">
                <a:latin typeface="Consolas" panose="020B0609020204030204" pitchFamily="49" charset="0"/>
              </a:rPr>
              <a:t>, file2);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	exit(1);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}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endParaRPr lang="en-US" altLang="en-US" sz="1600" dirty="0">
              <a:latin typeface="Consolas" panose="020B0609020204030204" pitchFamily="49" charset="0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</a:rPr>
              <a:t>int</a:t>
            </a:r>
            <a:r>
              <a:rPr lang="en-US" altLang="en-US" sz="1600" dirty="0">
                <a:latin typeface="Consolas" panose="020B0609020204030204" pitchFamily="49" charset="0"/>
              </a:rPr>
              <a:t> c;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   // fp1</a:t>
            </a:r>
            <a:r>
              <a:rPr lang="ko-KR" altLang="en-US" sz="1600" dirty="0">
                <a:latin typeface="Consolas" panose="020B0609020204030204" pitchFamily="49" charset="0"/>
              </a:rPr>
              <a:t>에서 한 글자씩 읽어서 </a:t>
            </a:r>
            <a:r>
              <a:rPr lang="en-US" altLang="en-US" sz="1600" dirty="0" err="1">
                <a:latin typeface="Consolas" panose="020B0609020204030204" pitchFamily="49" charset="0"/>
              </a:rPr>
              <a:t>fp2</a:t>
            </a:r>
            <a:r>
              <a:rPr lang="ko-KR" altLang="en-US" sz="1600" dirty="0">
                <a:latin typeface="Consolas" panose="020B0609020204030204" pitchFamily="49" charset="0"/>
              </a:rPr>
              <a:t>로 쓴다</a:t>
            </a:r>
            <a:r>
              <a:rPr lang="en-US" altLang="ko-KR" sz="1600" dirty="0">
                <a:latin typeface="Consolas" panose="020B0609020204030204" pitchFamily="49" charset="0"/>
              </a:rPr>
              <a:t>. 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ko-KR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latin typeface="Consolas" panose="020B0609020204030204" pitchFamily="49" charset="0"/>
              </a:rPr>
              <a:t>while ((c = </a:t>
            </a:r>
            <a:r>
              <a:rPr lang="en-US" altLang="en-US" sz="1600" dirty="0" err="1">
                <a:latin typeface="Consolas" panose="020B0609020204030204" pitchFamily="49" charset="0"/>
              </a:rPr>
              <a:t>fgetc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dirty="0" err="1">
                <a:latin typeface="Consolas" panose="020B0609020204030204" pitchFamily="49" charset="0"/>
              </a:rPr>
              <a:t>fp1</a:t>
            </a:r>
            <a:r>
              <a:rPr lang="en-US" altLang="en-US" sz="1600" dirty="0">
                <a:latin typeface="Consolas" panose="020B0609020204030204" pitchFamily="49" charset="0"/>
              </a:rPr>
              <a:t>)) != </a:t>
            </a:r>
            <a:r>
              <a:rPr lang="en-US" altLang="en-US" sz="1600" dirty="0" err="1">
                <a:latin typeface="Consolas" panose="020B0609020204030204" pitchFamily="49" charset="0"/>
              </a:rPr>
              <a:t>EOF</a:t>
            </a:r>
            <a:r>
              <a:rPr lang="en-US" altLang="en-US" sz="1600" dirty="0">
                <a:latin typeface="Consolas" panose="020B0609020204030204" pitchFamily="49" charset="0"/>
              </a:rPr>
              <a:t>)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	</a:t>
            </a:r>
            <a:r>
              <a:rPr lang="en-US" altLang="en-US" sz="1600" dirty="0" err="1">
                <a:latin typeface="Consolas" panose="020B0609020204030204" pitchFamily="49" charset="0"/>
              </a:rPr>
              <a:t>fputc</a:t>
            </a:r>
            <a:r>
              <a:rPr lang="en-US" altLang="en-US" sz="1600" dirty="0">
                <a:latin typeface="Consolas" panose="020B0609020204030204" pitchFamily="49" charset="0"/>
              </a:rPr>
              <a:t>(c, </a:t>
            </a:r>
            <a:r>
              <a:rPr lang="en-US" altLang="en-US" sz="1600" dirty="0" err="1">
                <a:latin typeface="Consolas" panose="020B0609020204030204" pitchFamily="49" charset="0"/>
              </a:rPr>
              <a:t>fp2</a:t>
            </a:r>
            <a:r>
              <a:rPr lang="en-US" altLang="en-US" sz="1600" dirty="0">
                <a:latin typeface="Consolas" panose="020B0609020204030204" pitchFamily="49" charset="0"/>
              </a:rPr>
              <a:t>);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</a:rPr>
              <a:t>fclose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dirty="0" err="1">
                <a:latin typeface="Consolas" panose="020B0609020204030204" pitchFamily="49" charset="0"/>
              </a:rPr>
              <a:t>fp1</a:t>
            </a:r>
            <a:r>
              <a:rPr lang="en-US" altLang="en-US" sz="1600" dirty="0">
                <a:latin typeface="Consolas" panose="020B0609020204030204" pitchFamily="49" charset="0"/>
              </a:rPr>
              <a:t>);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</a:rPr>
              <a:t>fclose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dirty="0" err="1">
                <a:latin typeface="Consolas" panose="020B0609020204030204" pitchFamily="49" charset="0"/>
              </a:rPr>
              <a:t>fp2</a:t>
            </a:r>
            <a:r>
              <a:rPr lang="en-US" altLang="en-US" sz="1600" dirty="0">
                <a:latin typeface="Consolas" panose="020B0609020204030204" pitchFamily="49" charset="0"/>
              </a:rPr>
              <a:t>);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	return 0;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2822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1063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형식화된 출력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48309"/>
            <a:ext cx="7200800" cy="230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4" y="1484784"/>
            <a:ext cx="8268072" cy="330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515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err="1"/>
              <a:t>에제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755576" y="1628800"/>
            <a:ext cx="7777162" cy="359627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stdlib.h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FILE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fopen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"sales.txt"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"a"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"2022.3.1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매출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%d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200000);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fclose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85CFFEA-E98D-41F8-AE42-BD6B78FB4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04" y="5445223"/>
            <a:ext cx="7776845" cy="12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1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이번 장에서 만들 프로그램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1D3D7CD-0BBF-4E03-AB98-A767CABDD6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3919" y="1548873"/>
            <a:ext cx="8153400" cy="4495800"/>
          </a:xfrm>
        </p:spPr>
        <p:txBody>
          <a:bodyPr/>
          <a:lstStyle/>
          <a:p>
            <a:r>
              <a:rPr lang="ko-KR" altLang="en-US" dirty="0"/>
              <a:t>텍스트 파일을 복사하는 프로그램을 작성해보자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이미지 파일을 읽어서 화면에 표시하는 프로그램을 작성해보자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4554AA7-38D1-45C9-A716-BBD5696F3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06" y="2087377"/>
            <a:ext cx="6440215" cy="86284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6152BB4-BE2A-43C0-9883-7EB169C14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05" y="3606200"/>
            <a:ext cx="6440215" cy="299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9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72FD26-B797-46A8-9347-36673D56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 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7E8C3D3-E058-4DFC-BD59-8DCA5FAC98E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844824"/>
            <a:ext cx="8153400" cy="1847989"/>
          </a:xfrm>
        </p:spPr>
      </p:pic>
    </p:spTree>
    <p:extLst>
      <p:ext uri="{BB962C8B-B14F-4D97-AF65-F5344CB8AC3E}">
        <p14:creationId xmlns:p14="http://schemas.microsoft.com/office/powerpoint/2010/main" val="4241177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성적을</a:t>
            </a:r>
            <a:r>
              <a:rPr lang="en-US" altLang="ko-KR" dirty="0"/>
              <a:t> </a:t>
            </a:r>
            <a:r>
              <a:rPr lang="ko-KR" altLang="en-US" dirty="0"/>
              <a:t>파일에 기록하기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사용자가 입력하는 학생들의 성적을 형식화된 입출력을 사용하여 텍스트 파일에 저장하는 프로그램을 </a:t>
            </a:r>
            <a:r>
              <a:rPr lang="ko-KR" altLang="en-US" dirty="0" err="1"/>
              <a:t>작성해보자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A681258-9B9C-4611-935F-3393562B2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04" y="2636912"/>
            <a:ext cx="7632848" cy="27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07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55576" y="1628800"/>
            <a:ext cx="7777162" cy="482453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&lt;stdio.h&gt;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FILE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number;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name[30];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score;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성적 파일을 쓰기 모드로 연다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fopen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"scores.txt"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"w"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성적 파일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scores.txt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를 열 수 없습니다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exit(0);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54846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9338" y="1628800"/>
            <a:ext cx="8513142" cy="482453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    do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"\n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학번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&amp;number);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이름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"%s"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name);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성적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"%f"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&amp;score);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%s 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number, name, score);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파일에 기록한다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데이터 추가를 계속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? (y/n) 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getche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에코우를 하면서 하나의 문자를 </a:t>
            </a:r>
            <a:r>
              <a:rPr lang="ko-KR" alt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입력받는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함수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ch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'n'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fclose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27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이진 파일 쓰기와 읽기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텍스트 파일과 이진 파일의 차이점</a:t>
            </a:r>
          </a:p>
          <a:p>
            <a:pPr lvl="1" eaLnBrk="1" hangingPunct="1"/>
            <a:r>
              <a:rPr lang="ko-KR" altLang="en-US" i="1">
                <a:solidFill>
                  <a:srgbClr val="FF0000"/>
                </a:solidFill>
              </a:rPr>
              <a:t>텍스트 파일</a:t>
            </a:r>
            <a:r>
              <a:rPr lang="en-US" altLang="ko-KR"/>
              <a:t>: </a:t>
            </a:r>
            <a:r>
              <a:rPr lang="ko-KR" altLang="en-US"/>
              <a:t>모든 데이터가 아스키 코드로 변환되어서 저장됨</a:t>
            </a:r>
          </a:p>
          <a:p>
            <a:pPr lvl="1" eaLnBrk="1" hangingPunct="1"/>
            <a:r>
              <a:rPr lang="ko-KR" altLang="en-US" i="1">
                <a:solidFill>
                  <a:srgbClr val="FF0000"/>
                </a:solidFill>
              </a:rPr>
              <a:t>이진 파일</a:t>
            </a:r>
            <a:r>
              <a:rPr lang="en-US" altLang="ko-KR"/>
              <a:t>: </a:t>
            </a:r>
            <a:r>
              <a:rPr lang="ko-KR" altLang="en-US"/>
              <a:t>컴퓨터에서 데이터를 표현하는 방식 그대로 저장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2451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91" y="3140968"/>
            <a:ext cx="7674818" cy="26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097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이진 파일의 생성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2700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36762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49992"/>
              </p:ext>
            </p:extLst>
          </p:nvPr>
        </p:nvGraphicFramePr>
        <p:xfrm>
          <a:off x="836485" y="2983810"/>
          <a:ext cx="7705725" cy="1219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2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파일 모드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설명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“</a:t>
                      </a:r>
                      <a:r>
                        <a:rPr kumimoji="1" lang="en-US" altLang="ko-KR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rb</a:t>
                      </a:r>
                      <a:r>
                        <a:rPr kumimoji="1" lang="en-US" altLang="ko-KR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"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읽기 모드 </a:t>
                      </a:r>
                      <a:r>
                        <a:rPr kumimoji="1" lang="en-US" altLang="ko-KR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+ </a:t>
                      </a:r>
                      <a:r>
                        <a:rPr kumimoji="1" lang="ko-KR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이진 파일 모드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“wb"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쓰기 모드 </a:t>
                      </a:r>
                      <a:r>
                        <a:rPr kumimoji="1" lang="en-US" altLang="ko-KR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+ </a:t>
                      </a:r>
                      <a:r>
                        <a:rPr kumimoji="1" lang="ko-KR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이진 파일 모드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“ab"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추가 모드 </a:t>
                      </a:r>
                      <a:r>
                        <a:rPr kumimoji="1" lang="en-US" altLang="ko-KR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+ </a:t>
                      </a:r>
                      <a:r>
                        <a:rPr kumimoji="1" lang="ko-KR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이진 파일 모드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4C1FAF82-A59A-4B70-9D0C-9F1EF6DFF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17" y="1728448"/>
            <a:ext cx="7938475" cy="10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75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이진 파일 쓰기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3E35546-841F-48D8-B817-65C323181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055052" cy="15629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573C2E-9F82-496A-9FF5-9715AA061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3522264"/>
            <a:ext cx="7777162" cy="293107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예를 들어서 정수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개를 이진 파일에 저장하려면 다음과 같이 적어주면 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x = 123456;</a:t>
            </a:r>
          </a:p>
          <a:p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fwrite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(&amp;x, 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), 1,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반대로 이진 파일에서 정수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개를 읽는 문장은 다음과 같다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fread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(&amp;x, 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), 1,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이진 파일에서 정수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10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개를 읽으려면 다음과 같은 문장을 사용한다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buffer[10];</a:t>
            </a:r>
          </a:p>
          <a:p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fread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buffer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), 10, 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altLang="ko-KR" sz="1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13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이진 파일 쓰기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253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366132" y="1214438"/>
            <a:ext cx="8633147" cy="495086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altLang="en-US" sz="1400" dirty="0"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stdio.h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&gt;</a:t>
            </a:r>
            <a:endParaRPr lang="en-US" altLang="en-US" sz="14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endParaRPr lang="en-US" altLang="en-US" sz="14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400" dirty="0">
                <a:latin typeface="Consolas" panose="020B0609020204030204" pitchFamily="49" charset="0"/>
              </a:rPr>
              <a:t> main(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1400" dirty="0">
                <a:latin typeface="Consolas" panose="020B0609020204030204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400" dirty="0">
                <a:latin typeface="Consolas" panose="020B0609020204030204" pitchFamily="49" charset="0"/>
              </a:rPr>
              <a:t> buffer[] = { 10, 20, 30, 40, 50 };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FILE *</a:t>
            </a:r>
            <a:r>
              <a:rPr lang="en-US" altLang="en-US" sz="1400" dirty="0" err="1">
                <a:latin typeface="Consolas" panose="020B0609020204030204" pitchFamily="49" charset="0"/>
              </a:rPr>
              <a:t>fp</a:t>
            </a:r>
            <a:r>
              <a:rPr lang="en-US" altLang="en-US" sz="1400" dirty="0">
                <a:latin typeface="Consolas" panose="020B0609020204030204" pitchFamily="49" charset="0"/>
              </a:rPr>
              <a:t> = NULL;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</a:rPr>
              <a:t>size_t</a:t>
            </a:r>
            <a:r>
              <a:rPr lang="en-US" altLang="en-US" sz="1400" dirty="0">
                <a:latin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</a:rPr>
              <a:t>i</a:t>
            </a:r>
            <a:r>
              <a:rPr lang="en-US" altLang="en-US" sz="1400" dirty="0">
                <a:latin typeface="Consolas" panose="020B0609020204030204" pitchFamily="49" charset="0"/>
              </a:rPr>
              <a:t>, size, count;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endParaRPr lang="en-US" altLang="en-US" sz="14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</a:rPr>
              <a:t>fp</a:t>
            </a:r>
            <a:r>
              <a:rPr lang="en-US" altLang="en-US" sz="1400" dirty="0">
                <a:latin typeface="Consolas" panose="020B0609020204030204" pitchFamily="49" charset="0"/>
              </a:rPr>
              <a:t> = </a:t>
            </a:r>
            <a:r>
              <a:rPr lang="en-US" altLang="en-US" sz="1400" dirty="0" err="1">
                <a:latin typeface="Consolas" panose="020B0609020204030204" pitchFamily="49" charset="0"/>
              </a:rPr>
              <a:t>fopen</a:t>
            </a:r>
            <a:r>
              <a:rPr lang="en-US" altLang="en-US" sz="1400" dirty="0">
                <a:latin typeface="Consolas" panose="020B0609020204030204" pitchFamily="49" charset="0"/>
              </a:rPr>
              <a:t>(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binary.bin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400" dirty="0">
                <a:latin typeface="Consolas" panose="020B0609020204030204" pitchFamily="49" charset="0"/>
              </a:rPr>
              <a:t>, 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wb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1400" dirty="0">
                <a:latin typeface="Consolas" panose="020B0609020204030204" pitchFamily="49" charset="0"/>
              </a:rPr>
              <a:t>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en-US" sz="1400" dirty="0">
                <a:latin typeface="Consolas" panose="020B0609020204030204" pitchFamily="49" charset="0"/>
              </a:rPr>
              <a:t>( </a:t>
            </a:r>
            <a:r>
              <a:rPr lang="en-US" altLang="en-US" sz="1400" dirty="0" err="1">
                <a:latin typeface="Consolas" panose="020B0609020204030204" pitchFamily="49" charset="0"/>
              </a:rPr>
              <a:t>fp</a:t>
            </a:r>
            <a:r>
              <a:rPr lang="en-US" altLang="en-US" sz="1400" dirty="0">
                <a:latin typeface="Consolas" panose="020B0609020204030204" pitchFamily="49" charset="0"/>
              </a:rPr>
              <a:t> == NULL 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	</a:t>
            </a:r>
            <a:r>
              <a:rPr lang="en-US" altLang="en-US" sz="1400" dirty="0" err="1">
                <a:latin typeface="Consolas" panose="020B0609020204030204" pitchFamily="49" charset="0"/>
              </a:rPr>
              <a:t>fprintf</a:t>
            </a:r>
            <a:r>
              <a:rPr lang="en-US" altLang="en-US" sz="1400" dirty="0">
                <a:latin typeface="Consolas" panose="020B0609020204030204" pitchFamily="49" charset="0"/>
              </a:rPr>
              <a:t>(</a:t>
            </a:r>
            <a:r>
              <a:rPr lang="en-US" altLang="en-US" sz="1400" dirty="0" err="1">
                <a:latin typeface="Consolas" panose="020B0609020204030204" pitchFamily="49" charset="0"/>
              </a:rPr>
              <a:t>stderr</a:t>
            </a:r>
            <a:r>
              <a:rPr lang="en-US" altLang="en-US" sz="1400" dirty="0">
                <a:latin typeface="Consolas" panose="020B0609020204030204" pitchFamily="49" charset="0"/>
              </a:rPr>
              <a:t>, 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"binary.txt 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파일을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 열 수 </a:t>
            </a:r>
            <a:r>
              <a:rPr lang="en-US" altLang="en-US" sz="1400" dirty="0" err="1">
                <a:solidFill>
                  <a:srgbClr val="800000"/>
                </a:solidFill>
                <a:latin typeface="Consolas" panose="020B0609020204030204" pitchFamily="49" charset="0"/>
              </a:rPr>
              <a:t>없습니다</a:t>
            </a:r>
            <a:r>
              <a:rPr lang="en-US" altLang="en-US" sz="1400" dirty="0">
                <a:solidFill>
                  <a:srgbClr val="800000"/>
                </a:solidFill>
                <a:latin typeface="Consolas" panose="020B0609020204030204" pitchFamily="49" charset="0"/>
              </a:rPr>
              <a:t>."</a:t>
            </a:r>
            <a:r>
              <a:rPr lang="en-US" altLang="en-US" sz="1400" dirty="0">
                <a:latin typeface="Consolas" panose="020B0609020204030204" pitchFamily="49" charset="0"/>
              </a:rPr>
              <a:t>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	exit(1);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endParaRPr lang="en-US" altLang="en-US" sz="14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size = </a:t>
            </a:r>
            <a:r>
              <a:rPr lang="en-US" alt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en-US" sz="1400" dirty="0">
                <a:latin typeface="Consolas" panose="020B0609020204030204" pitchFamily="49" charset="0"/>
              </a:rPr>
              <a:t>(buffer[0]);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count = </a:t>
            </a:r>
            <a:r>
              <a:rPr lang="en-US" alt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en-US" sz="1400" dirty="0">
                <a:latin typeface="Consolas" panose="020B0609020204030204" pitchFamily="49" charset="0"/>
              </a:rPr>
              <a:t>(buffer) / </a:t>
            </a:r>
            <a:r>
              <a:rPr lang="en-US" alt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en-US" sz="1400" dirty="0">
                <a:latin typeface="Consolas" panose="020B0609020204030204" pitchFamily="49" charset="0"/>
              </a:rPr>
              <a:t>(buffer[0]);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endParaRPr lang="en-US" altLang="en-US" sz="1400" dirty="0">
              <a:latin typeface="Consolas" panose="020B0609020204030204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fwrite</a:t>
            </a:r>
            <a:r>
              <a:rPr lang="en-US" alt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(&amp;buffer, size, count, </a:t>
            </a:r>
            <a:r>
              <a:rPr lang="en-US" altLang="en-US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fp</a:t>
            </a:r>
            <a:r>
              <a:rPr lang="en-US" alt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);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	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400" dirty="0">
                <a:latin typeface="Consolas" panose="020B0609020204030204" pitchFamily="49" charset="0"/>
              </a:rPr>
              <a:t>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6699"/>
              </a:buClr>
            </a:pPr>
            <a:r>
              <a:rPr lang="en-US" alt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4708" y="3048350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solas" panose="020B0609020204030204" pitchFamily="49" charset="0"/>
              </a:rPr>
              <a:t>size</a:t>
            </a: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2634" y="3037406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onsolas" panose="020B0609020204030204" pitchFamily="49" charset="0"/>
              </a:rPr>
              <a:t>buffer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uLnTx/>
              <a:uFillTx/>
              <a:latin typeface="Consolas" panose="020B0609020204030204" pitchFamily="49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AAA904F-476A-4006-829E-FC97BBEB78DD}"/>
              </a:ext>
            </a:extLst>
          </p:cNvPr>
          <p:cNvGrpSpPr/>
          <p:nvPr/>
        </p:nvGrpSpPr>
        <p:grpSpPr>
          <a:xfrm>
            <a:off x="5571750" y="1146050"/>
            <a:ext cx="3203869" cy="1846372"/>
            <a:chOff x="5483862" y="1215207"/>
            <a:chExt cx="3203869" cy="1846372"/>
          </a:xfrm>
        </p:grpSpPr>
        <p:sp>
          <p:nvSpPr>
            <p:cNvPr id="14" name="정육면체 13"/>
            <p:cNvSpPr/>
            <p:nvPr/>
          </p:nvSpPr>
          <p:spPr>
            <a:xfrm>
              <a:off x="5483862" y="2053634"/>
              <a:ext cx="633670" cy="576064"/>
            </a:xfrm>
            <a:prstGeom prst="cube">
              <a:avLst/>
            </a:prstGeom>
            <a:solidFill>
              <a:schemeClr val="accent1">
                <a:alpha val="5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</a:endParaRPr>
            </a:p>
          </p:txBody>
        </p:sp>
        <p:sp>
          <p:nvSpPr>
            <p:cNvPr id="15" name="정육면체 14"/>
            <p:cNvSpPr/>
            <p:nvPr/>
          </p:nvSpPr>
          <p:spPr>
            <a:xfrm>
              <a:off x="5966710" y="2053634"/>
              <a:ext cx="633670" cy="576064"/>
            </a:xfrm>
            <a:prstGeom prst="cube">
              <a:avLst/>
            </a:prstGeom>
            <a:solidFill>
              <a:schemeClr val="accent1">
                <a:alpha val="5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</a:endParaRPr>
            </a:p>
          </p:txBody>
        </p:sp>
        <p:sp>
          <p:nvSpPr>
            <p:cNvPr id="16" name="정육면체 15"/>
            <p:cNvSpPr/>
            <p:nvPr/>
          </p:nvSpPr>
          <p:spPr>
            <a:xfrm>
              <a:off x="7060349" y="2053634"/>
              <a:ext cx="640008" cy="576065"/>
            </a:xfrm>
            <a:prstGeom prst="cube">
              <a:avLst/>
            </a:prstGeom>
            <a:solidFill>
              <a:schemeClr val="accent1">
                <a:alpha val="5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</a:endParaRPr>
            </a:p>
          </p:txBody>
        </p:sp>
        <p:sp>
          <p:nvSpPr>
            <p:cNvPr id="17" name="정육면체 16"/>
            <p:cNvSpPr/>
            <p:nvPr/>
          </p:nvSpPr>
          <p:spPr>
            <a:xfrm>
              <a:off x="7564405" y="2053634"/>
              <a:ext cx="633670" cy="576064"/>
            </a:xfrm>
            <a:prstGeom prst="cube">
              <a:avLst/>
            </a:prstGeom>
            <a:solidFill>
              <a:schemeClr val="accent1">
                <a:alpha val="5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</a:endParaRPr>
            </a:p>
          </p:txBody>
        </p:sp>
        <p:sp>
          <p:nvSpPr>
            <p:cNvPr id="18" name="정육면체 17"/>
            <p:cNvSpPr/>
            <p:nvPr/>
          </p:nvSpPr>
          <p:spPr>
            <a:xfrm>
              <a:off x="8054061" y="2053634"/>
              <a:ext cx="633670" cy="576064"/>
            </a:xfrm>
            <a:prstGeom prst="cube">
              <a:avLst/>
            </a:prstGeom>
            <a:solidFill>
              <a:schemeClr val="accent1">
                <a:alpha val="5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</a:endParaRPr>
            </a:p>
          </p:txBody>
        </p:sp>
        <p:sp>
          <p:nvSpPr>
            <p:cNvPr id="19" name="정육면체 18"/>
            <p:cNvSpPr/>
            <p:nvPr/>
          </p:nvSpPr>
          <p:spPr>
            <a:xfrm>
              <a:off x="6515462" y="2053634"/>
              <a:ext cx="633670" cy="576064"/>
            </a:xfrm>
            <a:prstGeom prst="cube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>
                  <a:solidFill>
                    <a:schemeClr val="tx1"/>
                  </a:solidFill>
                  <a:latin typeface="Consolas" panose="020B0609020204030204" pitchFamily="49" charset="0"/>
                  <a:ea typeface="굴림" panose="020B0600000101010101" pitchFamily="50" charset="-127"/>
                </a:rPr>
                <a:t>항목</a:t>
              </a:r>
            </a:p>
          </p:txBody>
        </p:sp>
        <p:sp>
          <p:nvSpPr>
            <p:cNvPr id="20" name="오른쪽 중괄호 19"/>
            <p:cNvSpPr/>
            <p:nvPr/>
          </p:nvSpPr>
          <p:spPr>
            <a:xfrm rot="5400000">
              <a:off x="6588914" y="2592534"/>
              <a:ext cx="378617" cy="521277"/>
            </a:xfrm>
            <a:prstGeom prst="rightBrace">
              <a:avLst/>
            </a:prstGeom>
            <a:ln w="22225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Consolas" panose="020B0609020204030204" pitchFamily="49" charset="0"/>
                <a:ea typeface="굴림" panose="020B0600000101010101" pitchFamily="50" charset="-127"/>
              </a:endParaRPr>
            </a:p>
          </p:txBody>
        </p:sp>
        <p:cxnSp>
          <p:nvCxnSpPr>
            <p:cNvPr id="22" name="직선 화살표 연결선 21"/>
            <p:cNvCxnSpPr/>
            <p:nvPr/>
          </p:nvCxnSpPr>
          <p:spPr bwMode="auto">
            <a:xfrm flipV="1">
              <a:off x="5504499" y="2655098"/>
              <a:ext cx="0" cy="406481"/>
            </a:xfrm>
            <a:prstGeom prst="straightConnector1">
              <a:avLst/>
            </a:prstGeom>
            <a:solidFill>
              <a:srgbClr val="FFEF66"/>
            </a:solidFill>
            <a:ln w="1905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오른쪽 중괄호 23"/>
            <p:cNvSpPr/>
            <p:nvPr/>
          </p:nvSpPr>
          <p:spPr>
            <a:xfrm rot="16200000">
              <a:off x="6921700" y="263805"/>
              <a:ext cx="462706" cy="3038969"/>
            </a:xfrm>
            <a:prstGeom prst="rightBrace">
              <a:avLst/>
            </a:prstGeom>
            <a:ln w="22225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Consolas" panose="020B0609020204030204" pitchFamily="49" charset="0"/>
                <a:ea typeface="굴림" panose="020B0600000101010101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78222" y="1215207"/>
              <a:ext cx="7457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Consolas" panose="020B0609020204030204" pitchFamily="49" charset="0"/>
                </a:rPr>
                <a:t>count</a:t>
              </a: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898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이진 파일 읽기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253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513" y="980727"/>
            <a:ext cx="8781330" cy="518456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10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buffer[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FILE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fopen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binary.bin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rb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stderr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binary.bin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파일을 열 수 없습니다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1;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fread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(buffer, 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</a:t>
            </a:r>
            <a:r>
              <a:rPr lang="nn-NO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buffer[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fclose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en-US" sz="1400" dirty="0">
              <a:latin typeface="Consolas" panose="020B0609020204030204" pitchFamily="49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933C43C-2703-4DA5-82FA-ADA479749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67" y="5953546"/>
            <a:ext cx="7813675" cy="831012"/>
          </a:xfrm>
          <a:prstGeom prst="rect">
            <a:avLst/>
          </a:prstGeom>
        </p:spPr>
      </p:pic>
      <p:sp>
        <p:nvSpPr>
          <p:cNvPr id="9" name="정육면체 8">
            <a:extLst>
              <a:ext uri="{FF2B5EF4-FFF2-40B4-BE49-F238E27FC236}">
                <a16:creationId xmlns:a16="http://schemas.microsoft.com/office/drawing/2014/main" id="{96F6B75C-ED15-403A-9920-EC41213A61B2}"/>
              </a:ext>
            </a:extLst>
          </p:cNvPr>
          <p:cNvSpPr/>
          <p:nvPr/>
        </p:nvSpPr>
        <p:spPr>
          <a:xfrm>
            <a:off x="5483862" y="2053634"/>
            <a:ext cx="633670" cy="576064"/>
          </a:xfrm>
          <a:prstGeom prst="cube">
            <a:avLst/>
          </a:prstGeom>
          <a:solidFill>
            <a:schemeClr val="accent1">
              <a:alpha val="5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10" name="정육면체 9">
            <a:extLst>
              <a:ext uri="{FF2B5EF4-FFF2-40B4-BE49-F238E27FC236}">
                <a16:creationId xmlns:a16="http://schemas.microsoft.com/office/drawing/2014/main" id="{138AFC18-CEEF-436A-8675-9A4AC984B1C4}"/>
              </a:ext>
            </a:extLst>
          </p:cNvPr>
          <p:cNvSpPr/>
          <p:nvPr/>
        </p:nvSpPr>
        <p:spPr>
          <a:xfrm>
            <a:off x="5966710" y="2053634"/>
            <a:ext cx="633670" cy="576064"/>
          </a:xfrm>
          <a:prstGeom prst="cube">
            <a:avLst/>
          </a:prstGeom>
          <a:solidFill>
            <a:schemeClr val="accent1">
              <a:alpha val="5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11" name="정육면체 10">
            <a:extLst>
              <a:ext uri="{FF2B5EF4-FFF2-40B4-BE49-F238E27FC236}">
                <a16:creationId xmlns:a16="http://schemas.microsoft.com/office/drawing/2014/main" id="{9DE004D4-AABE-4360-9CC4-0C6E277A3564}"/>
              </a:ext>
            </a:extLst>
          </p:cNvPr>
          <p:cNvSpPr/>
          <p:nvPr/>
        </p:nvSpPr>
        <p:spPr>
          <a:xfrm>
            <a:off x="7060349" y="2053634"/>
            <a:ext cx="640008" cy="576065"/>
          </a:xfrm>
          <a:prstGeom prst="cube">
            <a:avLst/>
          </a:prstGeom>
          <a:solidFill>
            <a:schemeClr val="accent1">
              <a:alpha val="5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12" name="정육면체 11">
            <a:extLst>
              <a:ext uri="{FF2B5EF4-FFF2-40B4-BE49-F238E27FC236}">
                <a16:creationId xmlns:a16="http://schemas.microsoft.com/office/drawing/2014/main" id="{F28AF3EA-2785-41F4-908C-25483DB298D5}"/>
              </a:ext>
            </a:extLst>
          </p:cNvPr>
          <p:cNvSpPr/>
          <p:nvPr/>
        </p:nvSpPr>
        <p:spPr>
          <a:xfrm>
            <a:off x="7564405" y="2053634"/>
            <a:ext cx="633670" cy="576064"/>
          </a:xfrm>
          <a:prstGeom prst="cube">
            <a:avLst/>
          </a:prstGeom>
          <a:solidFill>
            <a:schemeClr val="accent1">
              <a:alpha val="5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13" name="정육면체 12">
            <a:extLst>
              <a:ext uri="{FF2B5EF4-FFF2-40B4-BE49-F238E27FC236}">
                <a16:creationId xmlns:a16="http://schemas.microsoft.com/office/drawing/2014/main" id="{B4FAC401-37EC-4739-91F2-A34071C8FAF8}"/>
              </a:ext>
            </a:extLst>
          </p:cNvPr>
          <p:cNvSpPr/>
          <p:nvPr/>
        </p:nvSpPr>
        <p:spPr>
          <a:xfrm>
            <a:off x="8054061" y="2053634"/>
            <a:ext cx="633670" cy="576064"/>
          </a:xfrm>
          <a:prstGeom prst="cube">
            <a:avLst/>
          </a:prstGeom>
          <a:solidFill>
            <a:schemeClr val="accent1">
              <a:alpha val="5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14" name="정육면체 13">
            <a:extLst>
              <a:ext uri="{FF2B5EF4-FFF2-40B4-BE49-F238E27FC236}">
                <a16:creationId xmlns:a16="http://schemas.microsoft.com/office/drawing/2014/main" id="{DFFBC865-3BEF-42F6-970F-D70F25B0DCCB}"/>
              </a:ext>
            </a:extLst>
          </p:cNvPr>
          <p:cNvSpPr/>
          <p:nvPr/>
        </p:nvSpPr>
        <p:spPr>
          <a:xfrm>
            <a:off x="6515462" y="2053634"/>
            <a:ext cx="633670" cy="576064"/>
          </a:xfrm>
          <a:prstGeom prst="cube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항목</a:t>
            </a:r>
          </a:p>
        </p:txBody>
      </p:sp>
      <p:sp>
        <p:nvSpPr>
          <p:cNvPr id="15" name="오른쪽 중괄호 14">
            <a:extLst>
              <a:ext uri="{FF2B5EF4-FFF2-40B4-BE49-F238E27FC236}">
                <a16:creationId xmlns:a16="http://schemas.microsoft.com/office/drawing/2014/main" id="{58023733-E9D5-4B00-8137-7F4FB24DF19F}"/>
              </a:ext>
            </a:extLst>
          </p:cNvPr>
          <p:cNvSpPr/>
          <p:nvPr/>
        </p:nvSpPr>
        <p:spPr>
          <a:xfrm rot="5400000">
            <a:off x="6588914" y="2592534"/>
            <a:ext cx="378617" cy="521277"/>
          </a:xfrm>
          <a:prstGeom prst="rightBrace">
            <a:avLst/>
          </a:prstGeom>
          <a:ln w="22225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6015F-7664-459D-BD3F-9F4E4F45623E}"/>
              </a:ext>
            </a:extLst>
          </p:cNvPr>
          <p:cNvSpPr txBox="1"/>
          <p:nvPr/>
        </p:nvSpPr>
        <p:spPr>
          <a:xfrm>
            <a:off x="6534708" y="3048350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solas" panose="020B0609020204030204" pitchFamily="49" charset="0"/>
              </a:rPr>
              <a:t>size</a:t>
            </a: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uLnTx/>
              <a:uFillTx/>
              <a:latin typeface="Consolas" panose="020B0609020204030204" pitchFamily="49" charset="0"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FACE0D04-5F7A-4D2C-B3BE-01ED121E5AC5}"/>
              </a:ext>
            </a:extLst>
          </p:cNvPr>
          <p:cNvCxnSpPr/>
          <p:nvPr/>
        </p:nvCxnSpPr>
        <p:spPr bwMode="auto">
          <a:xfrm flipV="1">
            <a:off x="5504499" y="2655098"/>
            <a:ext cx="0" cy="406481"/>
          </a:xfrm>
          <a:prstGeom prst="straightConnector1">
            <a:avLst/>
          </a:prstGeom>
          <a:solidFill>
            <a:srgbClr val="FFEF66"/>
          </a:solidFill>
          <a:ln w="190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ADD08F-42AE-41A8-B059-4BBC83AA7B5C}"/>
              </a:ext>
            </a:extLst>
          </p:cNvPr>
          <p:cNvSpPr txBox="1"/>
          <p:nvPr/>
        </p:nvSpPr>
        <p:spPr>
          <a:xfrm>
            <a:off x="5182634" y="3037406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Consolas" panose="020B0609020204030204" pitchFamily="49" charset="0"/>
              </a:rPr>
              <a:t>buffer</a:t>
            </a:r>
            <a:endParaRPr kumimoji="0" lang="ko-KR" altLang="en-US" sz="1600" b="0" i="0" u="none" strike="noStrike" kern="0" cap="none" spc="0" normalizeH="0" baseline="0" noProof="0">
              <a:ln>
                <a:noFill/>
              </a:ln>
              <a:uLnTx/>
              <a:uFillTx/>
              <a:latin typeface="Consolas" panose="020B0609020204030204" pitchFamily="49" charset="0"/>
            </a:endParaRPr>
          </a:p>
        </p:txBody>
      </p:sp>
      <p:sp>
        <p:nvSpPr>
          <p:cNvPr id="19" name="오른쪽 중괄호 18">
            <a:extLst>
              <a:ext uri="{FF2B5EF4-FFF2-40B4-BE49-F238E27FC236}">
                <a16:creationId xmlns:a16="http://schemas.microsoft.com/office/drawing/2014/main" id="{48078DB3-67B6-4C90-A849-A85DD0BA7CB2}"/>
              </a:ext>
            </a:extLst>
          </p:cNvPr>
          <p:cNvSpPr/>
          <p:nvPr/>
        </p:nvSpPr>
        <p:spPr>
          <a:xfrm rot="16200000">
            <a:off x="6921700" y="263805"/>
            <a:ext cx="462706" cy="3038969"/>
          </a:xfrm>
          <a:prstGeom prst="rightBrace">
            <a:avLst/>
          </a:prstGeom>
          <a:ln w="22225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1288B5-65FE-43E0-91F2-F1C5ABE25908}"/>
              </a:ext>
            </a:extLst>
          </p:cNvPr>
          <p:cNvSpPr txBox="1"/>
          <p:nvPr/>
        </p:nvSpPr>
        <p:spPr>
          <a:xfrm>
            <a:off x="6778222" y="1215207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solas" panose="020B0609020204030204" pitchFamily="49" charset="0"/>
              </a:rPr>
              <a:t>count</a:t>
            </a: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uLnTx/>
              <a:uFillTx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00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60B7DC-F937-44A3-96CB-C987A788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B2EA380-5B94-4303-8877-046DD8D8E45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3768" y="1628800"/>
            <a:ext cx="8153400" cy="1618814"/>
          </a:xfrm>
        </p:spPr>
      </p:pic>
    </p:spTree>
    <p:extLst>
      <p:ext uri="{BB962C8B-B14F-4D97-AF65-F5344CB8AC3E}">
        <p14:creationId xmlns:p14="http://schemas.microsoft.com/office/powerpoint/2010/main" val="150559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스트림의 개념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>
                <a:solidFill>
                  <a:schemeClr val="tx2"/>
                </a:solidFill>
              </a:rPr>
              <a:t>스트림</a:t>
            </a:r>
            <a:r>
              <a:rPr lang="en-US" altLang="ko-KR">
                <a:solidFill>
                  <a:schemeClr val="tx2"/>
                </a:solidFill>
              </a:rPr>
              <a:t>(stream</a:t>
            </a:r>
            <a:r>
              <a:rPr lang="en-US" altLang="ko-KR"/>
              <a:t>): </a:t>
            </a:r>
            <a:r>
              <a:rPr lang="ko-KR" altLang="en-US"/>
              <a:t>입력과 출력을 바이트</a:t>
            </a:r>
            <a:r>
              <a:rPr lang="en-US" altLang="ko-KR"/>
              <a:t>(byte)</a:t>
            </a:r>
            <a:r>
              <a:rPr lang="ko-KR" altLang="en-US"/>
              <a:t>들의 흐름으로 생각하는 것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2576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2851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1831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347957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951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Lab: </a:t>
            </a:r>
            <a:r>
              <a:rPr lang="ko-KR" altLang="en-US" dirty="0"/>
              <a:t>이미지 파일 읽어서 표시하기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8F29DAA-AD0A-4E4E-97F7-EF3A12349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69882"/>
            <a:ext cx="7128792" cy="33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42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이미지</a:t>
            </a:r>
            <a:r>
              <a:rPr lang="en-US" altLang="ko-KR" dirty="0"/>
              <a:t> </a:t>
            </a:r>
            <a:r>
              <a:rPr lang="ko-KR" altLang="en-US" dirty="0"/>
              <a:t>파일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밝기를 나타내는 숫자들로 이루어짐</a:t>
            </a:r>
            <a:r>
              <a:rPr lang="en-US" altLang="ko-KR" dirty="0"/>
              <a:t>(</a:t>
            </a:r>
            <a:r>
              <a:rPr lang="ko-KR" altLang="en-US" dirty="0"/>
              <a:t>그레이 스케일 이미지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33909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647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픽셀을 화면에 그릴 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>
                <a:latin typeface="Consolas" panose="020B0609020204030204" pitchFamily="49" charset="0"/>
              </a:rPr>
              <a:t>SetPixel</a:t>
            </a:r>
            <a:r>
              <a:rPr lang="en-US" altLang="ko-KR" dirty="0">
                <a:latin typeface="Consolas" panose="020B0609020204030204" pitchFamily="49" charset="0"/>
              </a:rPr>
              <a:t>(</a:t>
            </a:r>
            <a:r>
              <a:rPr lang="en-US" altLang="ko-KR" dirty="0" err="1">
                <a:latin typeface="Consolas" panose="020B0609020204030204" pitchFamily="49" charset="0"/>
              </a:rPr>
              <a:t>hdc</a:t>
            </a:r>
            <a:r>
              <a:rPr lang="en-US" altLang="ko-KR" dirty="0">
                <a:latin typeface="Consolas" panose="020B0609020204030204" pitchFamily="49" charset="0"/>
              </a:rPr>
              <a:t>, x, y, </a:t>
            </a:r>
            <a:r>
              <a:rPr lang="en-US" altLang="ko-KR" dirty="0" err="1">
                <a:latin typeface="Consolas" panose="020B0609020204030204" pitchFamily="49" charset="0"/>
              </a:rPr>
              <a:t>RGB</a:t>
            </a:r>
            <a:r>
              <a:rPr lang="en-US" altLang="ko-KR" dirty="0">
                <a:latin typeface="Consolas" panose="020B0609020204030204" pitchFamily="49" charset="0"/>
              </a:rPr>
              <a:t>(red, green, blue));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pic>
        <p:nvPicPr>
          <p:cNvPr id="20482" name="Picture 2" descr="Image result for draw 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3291576" cy="438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59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Sol: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253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93502" y="1628800"/>
            <a:ext cx="7956996" cy="482453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windows.h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HDC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hdc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GetWindowDC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GetForegroundWindow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FILE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fp = fopen(</a:t>
            </a:r>
            <a:r>
              <a:rPr lang="nn-NO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"d:\\lena(256x256).raw"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nn-NO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"rb"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lena.raw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파일을 열 수 없습니다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exit(1);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image[256][256];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fread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(image, 1, 256 * 256,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fclose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altLang="ko-KR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43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Sol: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2530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665162" y="1700808"/>
            <a:ext cx="7813675" cy="316834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    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r, c;</a:t>
            </a:r>
          </a:p>
          <a:p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pt-BR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(r = 0; r &lt; 256; r++) </a:t>
            </a:r>
          </a:p>
          <a:p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(c = 0; c &lt; 256;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c++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red = image[r][c];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green = image[r][c];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blue = image[r][c];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SetPixel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hdc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c, r,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RGB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(red, green, blue));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09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임의</a:t>
            </a:r>
            <a:r>
              <a:rPr lang="en-US" altLang="ko-KR" dirty="0"/>
              <a:t> </a:t>
            </a:r>
            <a:r>
              <a:rPr lang="ko-KR" altLang="en-US" dirty="0"/>
              <a:t>접근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15D18B-9F9B-490A-B556-B68DF79015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순차 접근</a:t>
            </a:r>
            <a:r>
              <a:rPr lang="en-US" altLang="ko-KR" sz="1800" b="0" i="0" u="none" strike="noStrike" baseline="0" dirty="0">
                <a:latin typeface="YDVYMjOStd12"/>
              </a:rPr>
              <a:t>(sequential access) : </a:t>
            </a:r>
            <a:r>
              <a:rPr lang="ko-KR" altLang="en-US" sz="1800" b="0" i="0" u="none" strike="noStrike" baseline="0" dirty="0">
                <a:latin typeface="YDVYMjOStd12"/>
              </a:rPr>
              <a:t>데이터를 파일의 처음부터 순차적으로 읽거나 기록하는 것</a:t>
            </a:r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임의 접근</a:t>
            </a:r>
            <a:r>
              <a:rPr lang="en-US" altLang="ko-KR" sz="1800" b="0" i="0" u="none" strike="noStrike" baseline="0" dirty="0">
                <a:latin typeface="YDVYMjOStd12"/>
              </a:rPr>
              <a:t>(random access):  </a:t>
            </a:r>
            <a:r>
              <a:rPr lang="ko-KR" altLang="en-US" sz="1800" b="0" i="0" u="none" strike="noStrike" baseline="0" dirty="0">
                <a:latin typeface="YDVYMjOStd12"/>
              </a:rPr>
              <a:t>임의 접근 방법은 파일의 어느 </a:t>
            </a:r>
            <a:r>
              <a:rPr lang="ko-KR" altLang="en-US" sz="1800" b="0" i="0" u="none" strike="noStrike" baseline="0" dirty="0" err="1">
                <a:latin typeface="YDVYMjOStd12"/>
              </a:rPr>
              <a:t>위치에서든지</a:t>
            </a:r>
            <a:r>
              <a:rPr lang="ko-KR" altLang="en-US" sz="1800" b="0" i="0" u="none" strike="noStrike" baseline="0" dirty="0">
                <a:latin typeface="YDVYMjOStd12"/>
              </a:rPr>
              <a:t> 읽기와 쓰기가 가능하다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23" y="2924944"/>
            <a:ext cx="7486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6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 포인터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파일 포인터는 </a:t>
            </a:r>
            <a:r>
              <a:rPr lang="en-US" altLang="ko-KR" dirty="0"/>
              <a:t>64</a:t>
            </a:r>
            <a:r>
              <a:rPr lang="ko-KR" altLang="en-US" dirty="0"/>
              <a:t>비트의 값으로 읽기와 쓰기 동작이 현재 어떤 위치에서 이루어지는지를 나타낸다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700338"/>
            <a:ext cx="79914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581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 포인터 함수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8" y="1772816"/>
            <a:ext cx="90392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8" y="3501008"/>
            <a:ext cx="8877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342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12884" y="1988840"/>
            <a:ext cx="8352928" cy="18958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fseek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0L,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SEEK_SET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	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파일의 처음으로 이동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fseek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0L,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SEEK_END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	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파일의 끝으로 이동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fseek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100L,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SEEK_SET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파일의 처음에서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100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바이트 이동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fseek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50L,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SEEK_CUR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현재 위치에서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50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바이트 이동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fseek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-20L,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SEEK_END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파일의 끝에서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20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바이트 앞으로 이동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61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>
                <a:latin typeface="Consolas" panose="020B0609020204030204" pitchFamily="49" charset="0"/>
              </a:rPr>
              <a:t>fseek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r>
              <a:rPr lang="ko-KR" altLang="en-US" dirty="0"/>
              <a:t>를 이용하여 파일의 크기를 알아보자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3EA7BBD-4947-4C64-B349-04AFF0931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19847"/>
            <a:ext cx="7560840" cy="83545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F2FEA57-EA56-41B5-9D49-0FB22E4FB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40152" y="4149809"/>
            <a:ext cx="224600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3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스트림</a:t>
            </a:r>
            <a:r>
              <a:rPr lang="en-US" altLang="ko-KR" dirty="0"/>
              <a:t>(Stream)</a:t>
            </a:r>
            <a:r>
              <a:rPr lang="ko-KR" altLang="en-US" dirty="0"/>
              <a:t>과 버퍼</a:t>
            </a:r>
            <a:r>
              <a:rPr lang="en-US" altLang="ko-KR" dirty="0"/>
              <a:t>(Buffer)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스트림에는</a:t>
            </a:r>
            <a:r>
              <a:rPr lang="ko-KR" altLang="en-US" dirty="0"/>
              <a:t> 기본적으로 버퍼가 포함되어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204864"/>
            <a:ext cx="69818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8254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09836" y="1219200"/>
            <a:ext cx="8352928" cy="526297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stdlib.h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length;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FILE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fp = fopen(</a:t>
            </a:r>
            <a:r>
              <a:rPr lang="nn-NO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"d:\\lena(256x256).raw"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nn-NO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"rb"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lena.raw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파일을 열 수 없습니다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exit(1);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fseek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0,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SEEK_END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length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ftell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파일 크기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=%d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바이트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length);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fclose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712212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텍스트 파일의 중간 부분을 </a:t>
            </a:r>
            <a:r>
              <a:rPr lang="ko-KR" altLang="en-US" dirty="0" err="1"/>
              <a:t>변경해보자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348880"/>
            <a:ext cx="79533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5773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#2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67544" y="1412776"/>
            <a:ext cx="8352928" cy="501675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FILE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nl-NL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fp = fopen(</a:t>
            </a:r>
            <a:r>
              <a:rPr lang="nl-NL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"data.txt"</a:t>
            </a:r>
            <a:r>
              <a:rPr lang="nl-NL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nl-NL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"w"</a:t>
            </a:r>
            <a:r>
              <a:rPr lang="nl-NL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"data.txt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파일을 열 수 없습니다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exit(1);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fputs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"This is an house."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fseek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11,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SEEK_SET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fputs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"apple"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fclose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fp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7878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2504B4-EEF2-4FE8-91F4-2CC7BFFA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 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3E56EFF-8EDF-4833-A00F-1A67EE9BA42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5337" y="1916832"/>
            <a:ext cx="8153400" cy="1821412"/>
          </a:xfrm>
        </p:spPr>
      </p:pic>
    </p:spTree>
    <p:extLst>
      <p:ext uri="{BB962C8B-B14F-4D97-AF65-F5344CB8AC3E}">
        <p14:creationId xmlns:p14="http://schemas.microsoft.com/office/powerpoint/2010/main" val="13770804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7D0CC0-06B0-498E-81CE-7C209641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</a:t>
            </a:r>
            <a:r>
              <a:rPr lang="ko-KR" altLang="en-US" dirty="0"/>
              <a:t> </a:t>
            </a:r>
            <a:r>
              <a:rPr lang="en-US" altLang="ko-KR" dirty="0"/>
              <a:t>Projects: </a:t>
            </a:r>
            <a:r>
              <a:rPr lang="ko-KR" altLang="en-US" dirty="0"/>
              <a:t>파일 암호화하기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561556-5DC9-4698-BF40-762AC86FED8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기초적인 암호화 기술을 사용하여서 파일을 암호화해보자</a:t>
            </a:r>
            <a:r>
              <a:rPr lang="en-US" altLang="ko-KR" dirty="0"/>
              <a:t>. </a:t>
            </a:r>
            <a:r>
              <a:rPr lang="ko-KR" altLang="en-US" dirty="0"/>
              <a:t>어떤 암호화 기술을 사용하여도 좋다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권장하는 암호화 방법은 </a:t>
            </a:r>
            <a:r>
              <a:rPr lang="en-US" altLang="ko-KR" dirty="0"/>
              <a:t>XOR </a:t>
            </a:r>
            <a:r>
              <a:rPr lang="ko-KR" altLang="en-US" dirty="0"/>
              <a:t>암호화 방법이다</a:t>
            </a:r>
            <a:r>
              <a:rPr lang="en-US" altLang="ko-KR" dirty="0"/>
              <a:t>. </a:t>
            </a:r>
            <a:r>
              <a:rPr lang="ko-KR" altLang="en-US" dirty="0"/>
              <a:t>이 알고리즘에서는 파일 안의 모든 문자에 대하여 암호키와 비트 </a:t>
            </a:r>
            <a:r>
              <a:rPr lang="en-US" altLang="ko-KR" dirty="0"/>
              <a:t>XOR </a:t>
            </a:r>
            <a:r>
              <a:rPr lang="ko-KR" altLang="en-US" dirty="0"/>
              <a:t>연산자를 적용한다</a:t>
            </a:r>
            <a:r>
              <a:rPr lang="en-US" altLang="ko-KR" dirty="0"/>
              <a:t>. </a:t>
            </a:r>
            <a:r>
              <a:rPr lang="ko-KR" altLang="en-US" dirty="0"/>
              <a:t>출력을 해독하려면 동일한 키를 사용하여 </a:t>
            </a:r>
            <a:r>
              <a:rPr lang="en-US" altLang="ko-KR" dirty="0"/>
              <a:t>XOR </a:t>
            </a:r>
            <a:r>
              <a:rPr lang="ko-KR" altLang="en-US" dirty="0"/>
              <a:t>함수를 다시 적용하면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5614FFB-F110-4EEB-B1E9-5FFC9028F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3848100"/>
            <a:ext cx="54673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24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7D0CC0-06B0-498E-81CE-7C209641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</a:t>
            </a:r>
            <a:r>
              <a:rPr lang="ko-KR" altLang="en-US" dirty="0"/>
              <a:t> </a:t>
            </a:r>
            <a:r>
              <a:rPr lang="en-US" altLang="ko-KR" dirty="0"/>
              <a:t>Projects: </a:t>
            </a:r>
            <a:r>
              <a:rPr lang="ko-KR" altLang="en-US" dirty="0"/>
              <a:t>실행</a:t>
            </a:r>
            <a:r>
              <a:rPr lang="en-US" altLang="ko-KR" dirty="0"/>
              <a:t> </a:t>
            </a:r>
            <a:r>
              <a:rPr lang="ko-KR" altLang="en-US" dirty="0"/>
              <a:t>결과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85BC591-187C-4FFB-BC33-FADECC35EF6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80099" y="1700808"/>
            <a:ext cx="8153400" cy="2068262"/>
          </a:xfrm>
        </p:spPr>
      </p:pic>
    </p:spTree>
    <p:extLst>
      <p:ext uri="{BB962C8B-B14F-4D97-AF65-F5344CB8AC3E}">
        <p14:creationId xmlns:p14="http://schemas.microsoft.com/office/powerpoint/2010/main" val="33161933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/>
              <a:t>Q &amp; A</a:t>
            </a:r>
          </a:p>
        </p:txBody>
      </p:sp>
      <p:pic>
        <p:nvPicPr>
          <p:cNvPr id="72707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01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표준 입출력 </a:t>
            </a:r>
            <a:r>
              <a:rPr lang="ko-KR" altLang="en-US" dirty="0" err="1"/>
              <a:t>스트림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기본적인 </a:t>
            </a:r>
            <a:r>
              <a:rPr lang="ko-KR" altLang="en-US" dirty="0" err="1"/>
              <a:t>스트림들은</a:t>
            </a:r>
            <a:r>
              <a:rPr lang="ko-KR" altLang="en-US" dirty="0"/>
              <a:t> 프로그래머가 생성하지 않아도 자동으로 생성된다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158974"/>
              </p:ext>
            </p:extLst>
          </p:nvPr>
        </p:nvGraphicFramePr>
        <p:xfrm>
          <a:off x="1845032" y="2360834"/>
          <a:ext cx="5688632" cy="151492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8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9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1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이름</a:t>
                      </a:r>
                      <a:endParaRPr lang="ko-KR" altLang="en-US" sz="1600" i="1" kern="0" spc="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1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스트림</a:t>
                      </a:r>
                      <a:endParaRPr lang="ko-KR" altLang="en-US" sz="1600" i="1" kern="0" spc="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1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연결 장치</a:t>
                      </a:r>
                      <a:endParaRPr lang="ko-KR" altLang="en-US" sz="1600" i="1" kern="0" spc="1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45">
                <a:tc>
                  <a:txBody>
                    <a:bodyPr/>
                    <a:lstStyle/>
                    <a:p>
                      <a:pPr marL="0" marR="0" indent="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stdin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표준 입력 스트림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키보드</a:t>
                      </a: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245">
                <a:tc>
                  <a:txBody>
                    <a:bodyPr/>
                    <a:lstStyle/>
                    <a:p>
                      <a:pPr marL="0" marR="0" indent="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stdout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  <a:ea typeface="굴림" panose="020B0600000101010101" pitchFamily="50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표준 출력 스트림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모니터의 화면</a:t>
                      </a: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33">
                <a:tc>
                  <a:txBody>
                    <a:bodyPr/>
                    <a:lstStyle/>
                    <a:p>
                      <a:pPr marL="0" marR="0" indent="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굴림" panose="020B0600000101010101" pitchFamily="50" charset="-127"/>
                        </a:rPr>
                        <a:t>stderr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표준 오류 스트림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모니터의 화면</a:t>
                      </a: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67088" y="2881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ko-K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58007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11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451EEF-7815-4363-88B9-4B1372BA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3BEE983-486C-4EAC-847C-B9CC36B8C09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700808"/>
            <a:ext cx="8153400" cy="1966007"/>
          </a:xfrm>
        </p:spPr>
      </p:pic>
    </p:spTree>
    <p:extLst>
      <p:ext uri="{BB962C8B-B14F-4D97-AF65-F5344CB8AC3E}">
        <p14:creationId xmlns:p14="http://schemas.microsoft.com/office/powerpoint/2010/main" val="383363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파일이 필요한 이유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1700808"/>
            <a:ext cx="7667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61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파일의 개념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C</a:t>
            </a:r>
            <a:r>
              <a:rPr lang="ko-KR" altLang="en-US" dirty="0"/>
              <a:t>에서의 파일은 일련의 연속된 바이트</a:t>
            </a:r>
          </a:p>
          <a:p>
            <a:pPr eaLnBrk="1" hangingPunct="1"/>
            <a:r>
              <a:rPr lang="ko-KR" altLang="en-US" dirty="0"/>
              <a:t>모든 파일 데이터들은 결국은 바이트로 바뀌어서 파일에 저장</a:t>
            </a:r>
          </a:p>
          <a:p>
            <a:pPr eaLnBrk="1" hangingPunct="1"/>
            <a:r>
              <a:rPr lang="ko-KR" altLang="en-US" dirty="0"/>
              <a:t>이들 바이트들을 어떻게 해석하느냐는 전적으로 프로그래머의 책임</a:t>
            </a:r>
          </a:p>
          <a:p>
            <a:pPr marL="0" indent="0" eaLnBrk="1" hangingPunct="1">
              <a:buNone/>
            </a:pPr>
            <a:endParaRPr lang="en-US" altLang="ko-KR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2576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0" y="2851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1750" name="_x72100584" descr="EMB00000448b9e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49275"/>
            <a:ext cx="179863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58197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제16장 파일입출력(강의)_수정</Template>
  <TotalTime>479</TotalTime>
  <Words>2524</Words>
  <Application>Microsoft Office PowerPoint</Application>
  <PresentationFormat>화면 슬라이드 쇼(4:3)</PresentationFormat>
  <Paragraphs>448</Paragraphs>
  <Slides>56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56</vt:i4>
      </vt:variant>
    </vt:vector>
  </HeadingPairs>
  <TitlesOfParts>
    <vt:vector size="80" baseType="lpstr">
      <vt:lpstr>HY얕은샘물M</vt:lpstr>
      <vt:lpstr>HY헤드라인M</vt:lpstr>
      <vt:lpstr>YDVYMjOStd12</vt:lpstr>
      <vt:lpstr>굴림</vt:lpstr>
      <vt:lpstr>돋움체</vt:lpstr>
      <vt:lpstr>함초롬돋움</vt:lpstr>
      <vt:lpstr>휴먼명조</vt:lpstr>
      <vt:lpstr>Arial</vt:lpstr>
      <vt:lpstr>Century Schoolbook</vt:lpstr>
      <vt:lpstr>Comic Sans MS</vt:lpstr>
      <vt:lpstr>Consolas</vt:lpstr>
      <vt:lpstr>Symbol</vt:lpstr>
      <vt:lpstr>Trebuchet MS</vt:lpstr>
      <vt:lpstr>Tw Cen MT</vt:lpstr>
      <vt:lpstr>Wingdings</vt:lpstr>
      <vt:lpstr>Wingdings 2</vt:lpstr>
      <vt:lpstr>가을</vt:lpstr>
      <vt:lpstr>1_Crayons</vt:lpstr>
      <vt:lpstr>2_Crayons</vt:lpstr>
      <vt:lpstr>3_Crayons</vt:lpstr>
      <vt:lpstr>4_Crayons</vt:lpstr>
      <vt:lpstr>5_Crayons</vt:lpstr>
      <vt:lpstr>6_Crayons</vt:lpstr>
      <vt:lpstr>7_Crayons</vt:lpstr>
      <vt:lpstr>PowerPoint 프레젠테이션</vt:lpstr>
      <vt:lpstr>이번 장에서 학습할 내용</vt:lpstr>
      <vt:lpstr>이번 장에서 만들 프로그램</vt:lpstr>
      <vt:lpstr>스트림의 개념</vt:lpstr>
      <vt:lpstr>스트림(Stream)과 버퍼(Buffer)</vt:lpstr>
      <vt:lpstr>표준 입출력 스트림</vt:lpstr>
      <vt:lpstr>중간점검</vt:lpstr>
      <vt:lpstr>파일이 필요한 이유</vt:lpstr>
      <vt:lpstr>파일의 개념</vt:lpstr>
      <vt:lpstr>파일의 유형</vt:lpstr>
      <vt:lpstr>텍스트 파일(text file)</vt:lpstr>
      <vt:lpstr>이진 파일(binary file)</vt:lpstr>
      <vt:lpstr>파일 처리의 개요</vt:lpstr>
      <vt:lpstr>파일 열기</vt:lpstr>
      <vt:lpstr>파일 닫기</vt:lpstr>
      <vt:lpstr>파일 모드</vt:lpstr>
      <vt:lpstr>file_open.c</vt:lpstr>
      <vt:lpstr>중간 점검</vt:lpstr>
      <vt:lpstr>문자 단위 입출력</vt:lpstr>
      <vt:lpstr>하드디스크에는</vt:lpstr>
      <vt:lpstr>문자 단위 입출력</vt:lpstr>
      <vt:lpstr>한 줄씩 읽고 쓰기</vt:lpstr>
      <vt:lpstr>예제 </vt:lpstr>
      <vt:lpstr>하드디스크에는 </vt:lpstr>
      <vt:lpstr>Lab: 텍스트 파일 복사하기</vt:lpstr>
      <vt:lpstr>텍스트 파일 복사</vt:lpstr>
      <vt:lpstr>텍스트 파일 복사</vt:lpstr>
      <vt:lpstr>형식화된 출력</vt:lpstr>
      <vt:lpstr>에제 </vt:lpstr>
      <vt:lpstr>중간점검 </vt:lpstr>
      <vt:lpstr>Lab: 성적을 파일에 기록하기</vt:lpstr>
      <vt:lpstr>Sol:</vt:lpstr>
      <vt:lpstr>Sol:</vt:lpstr>
      <vt:lpstr>이진 파일 쓰기와 읽기</vt:lpstr>
      <vt:lpstr>이진 파일의 생성</vt:lpstr>
      <vt:lpstr>이진 파일 쓰기 </vt:lpstr>
      <vt:lpstr>이진 파일 쓰기</vt:lpstr>
      <vt:lpstr>이진 파일 읽기</vt:lpstr>
      <vt:lpstr>중간점검</vt:lpstr>
      <vt:lpstr>Lab: 이미지 파일 읽어서 표시하기</vt:lpstr>
      <vt:lpstr>이미지 파일</vt:lpstr>
      <vt:lpstr>픽셀을 화면에 그릴 때</vt:lpstr>
      <vt:lpstr>Sol:</vt:lpstr>
      <vt:lpstr>Sol:</vt:lpstr>
      <vt:lpstr>임의 접근</vt:lpstr>
      <vt:lpstr>파일 포인터</vt:lpstr>
      <vt:lpstr>파일 포인터 함수</vt:lpstr>
      <vt:lpstr>예</vt:lpstr>
      <vt:lpstr>예제 #1</vt:lpstr>
      <vt:lpstr>예제 #1</vt:lpstr>
      <vt:lpstr>예제 #2</vt:lpstr>
      <vt:lpstr>예제 #2</vt:lpstr>
      <vt:lpstr>중간점검 </vt:lpstr>
      <vt:lpstr>Mini Projects: 파일 암호화하기</vt:lpstr>
      <vt:lpstr>Mini Projects: 실행 결과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LG</dc:creator>
  <cp:lastModifiedBy>조종만</cp:lastModifiedBy>
  <cp:revision>164</cp:revision>
  <dcterms:created xsi:type="dcterms:W3CDTF">2012-02-19T11:13:33Z</dcterms:created>
  <dcterms:modified xsi:type="dcterms:W3CDTF">2022-01-05T04:16:17Z</dcterms:modified>
</cp:coreProperties>
</file>